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70" r:id="rId6"/>
    <p:sldId id="271" r:id="rId7"/>
    <p:sldId id="273" r:id="rId8"/>
    <p:sldId id="264" r:id="rId9"/>
    <p:sldId id="272" r:id="rId10"/>
    <p:sldId id="267" r:id="rId11"/>
    <p:sldId id="266" r:id="rId12"/>
    <p:sldId id="274" r:id="rId1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4E353-E185-462B-967E-D8B0C27497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FC2C7C-596E-4F78-BEE2-A0BBA3CD2B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00AE1-9EE1-4D5C-A418-97B109843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1A5E-DB2C-4739-90F9-8CBF7CC2CBE8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FC3DE-03EC-40A4-9D77-1FB3C8EB3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C3CD1-F18F-44E8-8BDF-ABD33E67E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C104-1BC9-4FC7-8B4F-6A0EA63D3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522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99118-B697-464A-B70E-A192FAD94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6CD2A-C42E-40B3-971B-C173C55F4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7C6E6-F4AD-455C-978D-DF86318E5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1A5E-DB2C-4739-90F9-8CBF7CC2CBE8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5B731-DEAC-478E-8EDB-C9FC9C438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F29FA-B857-44E0-A4CC-00C17791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C104-1BC9-4FC7-8B4F-6A0EA63D3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306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C1BFC-AC1B-4A36-951A-06DDA77EA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E7D96-36D9-4124-A177-1D600B517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DE863-E49E-422A-AF99-D3D85057F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1A5E-DB2C-4739-90F9-8CBF7CC2CBE8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A37A8-AE7B-42EE-BCFA-C55C1504E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07723-BE94-4AC9-BDA2-17F0EC623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C104-1BC9-4FC7-8B4F-6A0EA63D3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837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77531-F58E-4E44-8E00-9D0D9C87F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E4AC4-8C2C-4A81-B3BF-2842B51CE2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F9C7EA-1267-45E4-9E6A-262E57FF10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BAC1A1-AA4A-4254-AE2A-31A40009F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1A5E-DB2C-4739-90F9-8CBF7CC2CBE8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1FFC1-3BDF-45FF-BD83-E83DC2DEA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1BA136-7138-4C7F-AE82-7D017769D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C104-1BC9-4FC7-8B4F-6A0EA63D3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065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8B274-5CE5-4740-B52B-EBDB29025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1CDFC-2F1E-4281-83B7-0E04CA72EA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A13FBD-771E-4DCA-9161-8E85D372B0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CF2C0A-C3F9-4681-9C97-7705ABEACA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33145F-8F0D-4AD0-9901-EF9430821E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5FD249-127F-4BED-9208-FB231FD95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1A5E-DB2C-4739-90F9-8CBF7CC2CBE8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846299-CD51-49E0-8F50-B2C94F739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AD9F22-301E-4909-933D-DFA927EBF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C104-1BC9-4FC7-8B4F-6A0EA63D3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312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FF8FB-8EEC-4B18-9C78-C556B72A6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6742C3-8CA7-40FE-ABC8-17ADDBCE0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1A5E-DB2C-4739-90F9-8CBF7CC2CBE8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3B1E8F-5CBE-4C11-8FBF-9B9A64490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380D7E-6A01-4DF1-AE73-0656E2ADE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C104-1BC9-4FC7-8B4F-6A0EA63D3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418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B62A14-7580-4761-8020-2B267D14E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1A5E-DB2C-4739-90F9-8CBF7CC2CBE8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02846E-932D-4F91-A9BC-61678BF00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7548A-8342-4A7F-9FEA-F65A09F02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C104-1BC9-4FC7-8B4F-6A0EA63D3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79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85D98-296F-4305-A27B-513ED6B74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1B428-B6CB-42DE-BCA0-5EF78C36C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07DDF-8B53-47AE-9F1B-788CB9648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9E02D-0EFC-4025-A399-5900F951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1A5E-DB2C-4739-90F9-8CBF7CC2CBE8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65FD0-7CFA-4504-934D-57DFF624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B0ED5-2EEB-4185-97A3-90E9A065D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C104-1BC9-4FC7-8B4F-6A0EA63D3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907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6E1E2-1D61-49B2-A3C3-EA6B602AF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BEFA77-2E38-46FC-9544-2D8BD8839D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559C4-51DD-4BBF-AAAB-B84BC3C497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1CCDCE-385D-451F-B75A-5748588AF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1A5E-DB2C-4739-90F9-8CBF7CC2CBE8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5FE0D-11B2-49D0-98DB-0D0E2978E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33D02-9BCF-4027-B0B3-E625A8269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C104-1BC9-4FC7-8B4F-6A0EA63D3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416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449E2-2F5F-4A51-AF38-AF5645699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CC6FFA-77CB-4FBA-84E4-74D2CB67F1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170C94-A556-4060-BA0B-6C4B4FB00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1A5E-DB2C-4739-90F9-8CBF7CC2CBE8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3696E-9712-4986-B42B-7896E4BF1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C77FB-EA07-4121-82C9-CDD67EEA8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C104-1BC9-4FC7-8B4F-6A0EA63D3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247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8445B3-6C37-4415-8EAF-C23444A13C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4B675E-B207-4B1D-AF8A-CD9E3ED6D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1814E-AB26-48F6-8C3F-74B411C34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1A5E-DB2C-4739-90F9-8CBF7CC2CBE8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44ED1-BF9B-4880-877D-16BC5FCD9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991A92-2225-4922-8859-C2E693304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C104-1BC9-4FC7-8B4F-6A0EA63D3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814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E0AAA2-1600-4575-AAFB-32C34F2FE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ED597-0BA4-46E8-B58F-94DDDE4D2D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430FD-D7A7-4972-9BAB-F285818C86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61A5E-DB2C-4739-90F9-8CBF7CC2CBE8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EFCF1-D7A6-43BB-94F1-E8CDAED5F4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BDFC5-189B-47B4-B70E-2D87E3D29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DC104-1BC9-4FC7-8B4F-6A0EA63D3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8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813ED-18A1-4F8B-B949-96A9408D2A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7010" y="5061875"/>
            <a:ext cx="10765410" cy="1207269"/>
          </a:xfrm>
        </p:spPr>
        <p:txBody>
          <a:bodyPr>
            <a:normAutofit/>
          </a:bodyPr>
          <a:lstStyle/>
          <a:p>
            <a:r>
              <a:rPr lang="en-US" sz="3800" dirty="0"/>
              <a:t>William Blake</a:t>
            </a:r>
            <a:br>
              <a:rPr lang="tr-TR" sz="3800" dirty="0"/>
            </a:br>
            <a:r>
              <a:rPr lang="en-US" sz="3800" dirty="0"/>
              <a:t>Songs of Innocence and Experience</a:t>
            </a:r>
            <a:endParaRPr lang="en-GB" sz="3800" dirty="0"/>
          </a:p>
        </p:txBody>
      </p:sp>
      <p:pic>
        <p:nvPicPr>
          <p:cNvPr id="1026" name="Picture 2" descr="William Blake Songs of Innocence Title Page, Blake learning resource, Tate">
            <a:extLst>
              <a:ext uri="{FF2B5EF4-FFF2-40B4-BE49-F238E27FC236}">
                <a16:creationId xmlns:a16="http://schemas.microsoft.com/office/drawing/2014/main" id="{354ECC75-E50A-4186-BAB9-DC0260557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694" y="323251"/>
            <a:ext cx="3259559" cy="5133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564940E8-4031-4205-8D84-CBBB398C9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12212" y="1183158"/>
            <a:ext cx="0" cy="21209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Credit: Getty Images/UniversalImagesGroup">
            <a:extLst>
              <a:ext uri="{FF2B5EF4-FFF2-40B4-BE49-F238E27FC236}">
                <a16:creationId xmlns:a16="http://schemas.microsoft.com/office/drawing/2014/main" id="{9C8B8C5C-BC4E-46FF-8BEB-4A2FE4599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0614" y="323251"/>
            <a:ext cx="2909341" cy="384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3D83F26F-C55B-4A92-9AFF-4894D14E27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63558" y="1183158"/>
            <a:ext cx="0" cy="21209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William Blake Songs of Experience Title page 1794, Tate Blake learning resource">
            <a:extLst>
              <a:ext uri="{FF2B5EF4-FFF2-40B4-BE49-F238E27FC236}">
                <a16:creationId xmlns:a16="http://schemas.microsoft.com/office/drawing/2014/main" id="{A88F72B8-45A1-4CEA-BFE1-C6DD41382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63155" y="323251"/>
            <a:ext cx="3291326" cy="502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4485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94F77-64A9-4D32-B517-D7BA4BB8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William </a:t>
            </a:r>
            <a:r>
              <a:rPr lang="tr-TR" dirty="0" err="1"/>
              <a:t>Blake</a:t>
            </a:r>
            <a:r>
              <a:rPr lang="tr-TR" dirty="0"/>
              <a:t> 1757-1827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2E15E-8B51-4A71-B268-58238843D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301"/>
            <a:ext cx="10515600" cy="4666662"/>
          </a:xfrm>
        </p:spPr>
        <p:txBody>
          <a:bodyPr>
            <a:normAutofit fontScale="85000" lnSpcReduction="20000"/>
          </a:bodyPr>
          <a:lstStyle/>
          <a:p>
            <a:r>
              <a:rPr lang="tr-TR" dirty="0" err="1"/>
              <a:t>Poet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artist (</a:t>
            </a:r>
            <a:r>
              <a:rPr lang="tr-TR" dirty="0" err="1"/>
              <a:t>painter</a:t>
            </a:r>
            <a:r>
              <a:rPr lang="tr-TR" dirty="0"/>
              <a:t>)</a:t>
            </a:r>
          </a:p>
          <a:p>
            <a:r>
              <a:rPr lang="tr-TR" dirty="0"/>
              <a:t>He has a </a:t>
            </a:r>
            <a:r>
              <a:rPr lang="tr-TR" dirty="0" err="1"/>
              <a:t>symbolic</a:t>
            </a:r>
            <a:r>
              <a:rPr lang="tr-TR" dirty="0"/>
              <a:t>, </a:t>
            </a:r>
            <a:r>
              <a:rPr lang="tr-TR" dirty="0" err="1"/>
              <a:t>allusive</a:t>
            </a:r>
            <a:r>
              <a:rPr lang="tr-TR" dirty="0"/>
              <a:t> </a:t>
            </a:r>
            <a:r>
              <a:rPr lang="tr-TR" dirty="0" err="1"/>
              <a:t>style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he </a:t>
            </a:r>
            <a:r>
              <a:rPr lang="tr-TR" dirty="0" err="1"/>
              <a:t>veiled</a:t>
            </a:r>
            <a:r>
              <a:rPr lang="tr-TR" dirty="0"/>
              <a:t> his </a:t>
            </a:r>
            <a:r>
              <a:rPr lang="tr-TR" dirty="0" err="1"/>
              <a:t>radical</a:t>
            </a:r>
            <a:r>
              <a:rPr lang="tr-TR" dirty="0"/>
              <a:t> </a:t>
            </a:r>
            <a:r>
              <a:rPr lang="tr-TR" dirty="0" err="1"/>
              <a:t>religious</a:t>
            </a:r>
            <a:r>
              <a:rPr lang="tr-TR" dirty="0"/>
              <a:t>, moral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views</a:t>
            </a:r>
            <a:r>
              <a:rPr lang="tr-TR" dirty="0"/>
              <a:t> in his </a:t>
            </a:r>
            <a:r>
              <a:rPr lang="tr-TR" dirty="0" err="1"/>
              <a:t>poems</a:t>
            </a:r>
            <a:r>
              <a:rPr lang="tr-TR" dirty="0"/>
              <a:t>.</a:t>
            </a:r>
          </a:p>
          <a:p>
            <a:r>
              <a:rPr lang="tr-TR" dirty="0" err="1"/>
              <a:t>Spiritual</a:t>
            </a:r>
            <a:r>
              <a:rPr lang="tr-TR" dirty="0"/>
              <a:t> Life </a:t>
            </a:r>
            <a:r>
              <a:rPr lang="tr-TR" dirty="0" err="1"/>
              <a:t>vs</a:t>
            </a:r>
            <a:r>
              <a:rPr lang="tr-TR" dirty="0"/>
              <a:t> </a:t>
            </a:r>
            <a:r>
              <a:rPr lang="tr-TR" dirty="0" err="1"/>
              <a:t>Corporeal</a:t>
            </a:r>
            <a:r>
              <a:rPr lang="tr-TR" dirty="0"/>
              <a:t> Life</a:t>
            </a:r>
          </a:p>
          <a:p>
            <a:r>
              <a:rPr lang="tr-TR" dirty="0" err="1"/>
              <a:t>Antiquarianism</a:t>
            </a:r>
            <a:r>
              <a:rPr lang="tr-TR" dirty="0"/>
              <a:t> «Britain can </a:t>
            </a:r>
            <a:r>
              <a:rPr lang="tr-TR" dirty="0" err="1"/>
              <a:t>improve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exploration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lost</a:t>
            </a:r>
            <a:r>
              <a:rPr lang="tr-TR" dirty="0"/>
              <a:t> </a:t>
            </a:r>
            <a:r>
              <a:rPr lang="tr-TR" dirty="0" err="1"/>
              <a:t>past</a:t>
            </a:r>
            <a:r>
              <a:rPr lang="tr-TR" dirty="0"/>
              <a:t>»</a:t>
            </a:r>
          </a:p>
          <a:p>
            <a:r>
              <a:rPr lang="tr-TR" dirty="0" err="1"/>
              <a:t>Religious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mythmaker</a:t>
            </a:r>
            <a:r>
              <a:rPr lang="tr-TR" dirty="0"/>
              <a:t> (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Four</a:t>
            </a:r>
            <a:r>
              <a:rPr lang="tr-TR" i="1" dirty="0"/>
              <a:t> </a:t>
            </a:r>
            <a:r>
              <a:rPr lang="tr-TR" i="1" dirty="0" err="1"/>
              <a:t>Zoas</a:t>
            </a:r>
            <a:r>
              <a:rPr lang="tr-TR" dirty="0"/>
              <a:t>)</a:t>
            </a:r>
          </a:p>
          <a:p>
            <a:r>
              <a:rPr lang="tr-TR" dirty="0"/>
              <a:t>«</a:t>
            </a:r>
            <a:r>
              <a:rPr lang="tr-TR" i="1" dirty="0" err="1"/>
              <a:t>Poetical</a:t>
            </a:r>
            <a:r>
              <a:rPr lang="tr-TR" i="1" dirty="0"/>
              <a:t> </a:t>
            </a:r>
            <a:r>
              <a:rPr lang="tr-TR" i="1" dirty="0" err="1"/>
              <a:t>Sketches</a:t>
            </a:r>
            <a:r>
              <a:rPr lang="tr-TR" dirty="0"/>
              <a:t>» he </a:t>
            </a:r>
            <a:r>
              <a:rPr lang="tr-TR" dirty="0" err="1"/>
              <a:t>criticised</a:t>
            </a:r>
            <a:r>
              <a:rPr lang="tr-TR" dirty="0"/>
              <a:t> </a:t>
            </a:r>
            <a:r>
              <a:rPr lang="tr-TR" dirty="0" err="1"/>
              <a:t>neoclassical</a:t>
            </a:r>
            <a:r>
              <a:rPr lang="tr-TR" dirty="0"/>
              <a:t> </a:t>
            </a:r>
            <a:r>
              <a:rPr lang="tr-TR" dirty="0" err="1"/>
              <a:t>tradition</a:t>
            </a:r>
            <a:r>
              <a:rPr lang="tr-TR" dirty="0"/>
              <a:t>.</a:t>
            </a:r>
          </a:p>
          <a:p>
            <a:r>
              <a:rPr lang="tr-TR" dirty="0"/>
              <a:t>«</a:t>
            </a:r>
            <a:r>
              <a:rPr lang="tr-TR" dirty="0" err="1"/>
              <a:t>Illuminated</a:t>
            </a:r>
            <a:r>
              <a:rPr lang="tr-TR" dirty="0"/>
              <a:t> </a:t>
            </a:r>
            <a:r>
              <a:rPr lang="tr-TR" dirty="0" err="1"/>
              <a:t>printing</a:t>
            </a:r>
            <a:r>
              <a:rPr lang="tr-TR" dirty="0"/>
              <a:t>» </a:t>
            </a:r>
            <a:r>
              <a:rPr lang="tr-TR" dirty="0" err="1"/>
              <a:t>experimental</a:t>
            </a:r>
            <a:r>
              <a:rPr lang="tr-TR" dirty="0"/>
              <a:t> </a:t>
            </a:r>
            <a:r>
              <a:rPr lang="tr-TR" dirty="0" err="1"/>
              <a:t>style</a:t>
            </a:r>
            <a:endParaRPr lang="tr-TR" dirty="0"/>
          </a:p>
          <a:p>
            <a:r>
              <a:rPr lang="tr-TR" i="1" dirty="0" err="1"/>
              <a:t>Songs</a:t>
            </a:r>
            <a:r>
              <a:rPr lang="tr-TR" i="1" dirty="0"/>
              <a:t> of </a:t>
            </a:r>
            <a:r>
              <a:rPr lang="tr-TR" i="1" dirty="0" err="1"/>
              <a:t>Innocence</a:t>
            </a:r>
            <a:r>
              <a:rPr lang="tr-TR" i="1" dirty="0"/>
              <a:t> </a:t>
            </a:r>
            <a:r>
              <a:rPr lang="tr-TR" i="1" dirty="0" err="1"/>
              <a:t>and</a:t>
            </a:r>
            <a:r>
              <a:rPr lang="tr-TR" i="1" dirty="0"/>
              <a:t> </a:t>
            </a:r>
            <a:r>
              <a:rPr lang="tr-TR" i="1" dirty="0" err="1"/>
              <a:t>Experience</a:t>
            </a:r>
            <a:r>
              <a:rPr lang="tr-TR" i="1" dirty="0"/>
              <a:t> ( </a:t>
            </a:r>
            <a:r>
              <a:rPr lang="tr-TR" i="1" dirty="0" err="1"/>
              <a:t>Contrary</a:t>
            </a:r>
            <a:r>
              <a:rPr lang="tr-TR" i="1" dirty="0"/>
              <a:t> </a:t>
            </a:r>
            <a:r>
              <a:rPr lang="tr-TR" i="1" dirty="0" err="1"/>
              <a:t>states</a:t>
            </a:r>
            <a:r>
              <a:rPr lang="tr-TR" i="1" dirty="0"/>
              <a:t> of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human</a:t>
            </a:r>
            <a:r>
              <a:rPr lang="tr-TR" i="1" dirty="0"/>
              <a:t> </a:t>
            </a:r>
            <a:r>
              <a:rPr lang="tr-TR" i="1" dirty="0" err="1"/>
              <a:t>soul</a:t>
            </a:r>
            <a:r>
              <a:rPr lang="tr-TR" i="1" dirty="0"/>
              <a:t>)</a:t>
            </a:r>
          </a:p>
          <a:p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Book</a:t>
            </a:r>
            <a:r>
              <a:rPr lang="tr-TR" i="1" dirty="0"/>
              <a:t> of </a:t>
            </a:r>
            <a:r>
              <a:rPr lang="tr-TR" i="1" dirty="0" err="1"/>
              <a:t>Thel</a:t>
            </a:r>
            <a:endParaRPr lang="tr-TR" i="1" dirty="0"/>
          </a:p>
          <a:p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Marriage</a:t>
            </a:r>
            <a:r>
              <a:rPr lang="tr-TR" i="1" dirty="0"/>
              <a:t> of </a:t>
            </a:r>
            <a:r>
              <a:rPr lang="tr-TR" i="1" dirty="0" err="1"/>
              <a:t>Heaven</a:t>
            </a:r>
            <a:r>
              <a:rPr lang="tr-TR" i="1" dirty="0"/>
              <a:t> </a:t>
            </a:r>
            <a:r>
              <a:rPr lang="tr-TR" i="1" dirty="0" err="1"/>
              <a:t>and</a:t>
            </a:r>
            <a:r>
              <a:rPr lang="tr-TR" i="1" dirty="0"/>
              <a:t> </a:t>
            </a:r>
            <a:r>
              <a:rPr lang="tr-TR" i="1" dirty="0" err="1"/>
              <a:t>Hell</a:t>
            </a:r>
            <a:endParaRPr lang="tr-TR" i="1" dirty="0"/>
          </a:p>
          <a:p>
            <a:r>
              <a:rPr lang="tr-TR" i="1" dirty="0" err="1"/>
              <a:t>Jarusalem</a:t>
            </a:r>
            <a:endParaRPr lang="tr-TR" i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1210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AF9055A-9FD0-45AC-B6E5-2029CC5D0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40D8E28-91B5-42B0-9D6C-B777D8AD9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7713579" cy="6858000"/>
          </a:xfrm>
          <a:custGeom>
            <a:avLst/>
            <a:gdLst>
              <a:gd name="connsiteX0" fmla="*/ 0 w 7713579"/>
              <a:gd name="connsiteY0" fmla="*/ 0 h 6858000"/>
              <a:gd name="connsiteX1" fmla="*/ 7534191 w 7713579"/>
              <a:gd name="connsiteY1" fmla="*/ 0 h 6858000"/>
              <a:gd name="connsiteX2" fmla="*/ 7538954 w 7713579"/>
              <a:gd name="connsiteY2" fmla="*/ 66675 h 6858000"/>
              <a:gd name="connsiteX3" fmla="*/ 7546891 w 7713579"/>
              <a:gd name="connsiteY3" fmla="*/ 122237 h 6858000"/>
              <a:gd name="connsiteX4" fmla="*/ 7556416 w 7713579"/>
              <a:gd name="connsiteY4" fmla="*/ 174625 h 6858000"/>
              <a:gd name="connsiteX5" fmla="*/ 7572291 w 7713579"/>
              <a:gd name="connsiteY5" fmla="*/ 217487 h 6858000"/>
              <a:gd name="connsiteX6" fmla="*/ 7588166 w 7713579"/>
              <a:gd name="connsiteY6" fmla="*/ 260350 h 6858000"/>
              <a:gd name="connsiteX7" fmla="*/ 7607216 w 7713579"/>
              <a:gd name="connsiteY7" fmla="*/ 296862 h 6858000"/>
              <a:gd name="connsiteX8" fmla="*/ 7626266 w 7713579"/>
              <a:gd name="connsiteY8" fmla="*/ 334962 h 6858000"/>
              <a:gd name="connsiteX9" fmla="*/ 7643729 w 7713579"/>
              <a:gd name="connsiteY9" fmla="*/ 369887 h 6858000"/>
              <a:gd name="connsiteX10" fmla="*/ 7661191 w 7713579"/>
              <a:gd name="connsiteY10" fmla="*/ 409575 h 6858000"/>
              <a:gd name="connsiteX11" fmla="*/ 7677066 w 7713579"/>
              <a:gd name="connsiteY11" fmla="*/ 450850 h 6858000"/>
              <a:gd name="connsiteX12" fmla="*/ 7691354 w 7713579"/>
              <a:gd name="connsiteY12" fmla="*/ 496887 h 6858000"/>
              <a:gd name="connsiteX13" fmla="*/ 7702466 w 7713579"/>
              <a:gd name="connsiteY13" fmla="*/ 546100 h 6858000"/>
              <a:gd name="connsiteX14" fmla="*/ 7710404 w 7713579"/>
              <a:gd name="connsiteY14" fmla="*/ 606425 h 6858000"/>
              <a:gd name="connsiteX15" fmla="*/ 7713579 w 7713579"/>
              <a:gd name="connsiteY15" fmla="*/ 673100 h 6858000"/>
              <a:gd name="connsiteX16" fmla="*/ 7710404 w 7713579"/>
              <a:gd name="connsiteY16" fmla="*/ 744537 h 6858000"/>
              <a:gd name="connsiteX17" fmla="*/ 7702466 w 7713579"/>
              <a:gd name="connsiteY17" fmla="*/ 801687 h 6858000"/>
              <a:gd name="connsiteX18" fmla="*/ 7691354 w 7713579"/>
              <a:gd name="connsiteY18" fmla="*/ 854075 h 6858000"/>
              <a:gd name="connsiteX19" fmla="*/ 7677066 w 7713579"/>
              <a:gd name="connsiteY19" fmla="*/ 901700 h 6858000"/>
              <a:gd name="connsiteX20" fmla="*/ 7661191 w 7713579"/>
              <a:gd name="connsiteY20" fmla="*/ 942975 h 6858000"/>
              <a:gd name="connsiteX21" fmla="*/ 7642141 w 7713579"/>
              <a:gd name="connsiteY21" fmla="*/ 981075 h 6858000"/>
              <a:gd name="connsiteX22" fmla="*/ 7623091 w 7713579"/>
              <a:gd name="connsiteY22" fmla="*/ 1017587 h 6858000"/>
              <a:gd name="connsiteX23" fmla="*/ 7604041 w 7713579"/>
              <a:gd name="connsiteY23" fmla="*/ 1055687 h 6858000"/>
              <a:gd name="connsiteX24" fmla="*/ 7586579 w 7713579"/>
              <a:gd name="connsiteY24" fmla="*/ 1095375 h 6858000"/>
              <a:gd name="connsiteX25" fmla="*/ 7569116 w 7713579"/>
              <a:gd name="connsiteY25" fmla="*/ 1136650 h 6858000"/>
              <a:gd name="connsiteX26" fmla="*/ 7554829 w 7713579"/>
              <a:gd name="connsiteY26" fmla="*/ 1182687 h 6858000"/>
              <a:gd name="connsiteX27" fmla="*/ 7545304 w 7713579"/>
              <a:gd name="connsiteY27" fmla="*/ 1235075 h 6858000"/>
              <a:gd name="connsiteX28" fmla="*/ 7535779 w 7713579"/>
              <a:gd name="connsiteY28" fmla="*/ 1295400 h 6858000"/>
              <a:gd name="connsiteX29" fmla="*/ 7534191 w 7713579"/>
              <a:gd name="connsiteY29" fmla="*/ 1363662 h 6858000"/>
              <a:gd name="connsiteX30" fmla="*/ 7535779 w 7713579"/>
              <a:gd name="connsiteY30" fmla="*/ 1431925 h 6858000"/>
              <a:gd name="connsiteX31" fmla="*/ 7545304 w 7713579"/>
              <a:gd name="connsiteY31" fmla="*/ 1492250 h 6858000"/>
              <a:gd name="connsiteX32" fmla="*/ 7554829 w 7713579"/>
              <a:gd name="connsiteY32" fmla="*/ 1544637 h 6858000"/>
              <a:gd name="connsiteX33" fmla="*/ 7569116 w 7713579"/>
              <a:gd name="connsiteY33" fmla="*/ 1589087 h 6858000"/>
              <a:gd name="connsiteX34" fmla="*/ 7586579 w 7713579"/>
              <a:gd name="connsiteY34" fmla="*/ 1631950 h 6858000"/>
              <a:gd name="connsiteX35" fmla="*/ 7604041 w 7713579"/>
              <a:gd name="connsiteY35" fmla="*/ 1671637 h 6858000"/>
              <a:gd name="connsiteX36" fmla="*/ 7623091 w 7713579"/>
              <a:gd name="connsiteY36" fmla="*/ 1708150 h 6858000"/>
              <a:gd name="connsiteX37" fmla="*/ 7642141 w 7713579"/>
              <a:gd name="connsiteY37" fmla="*/ 1743075 h 6858000"/>
              <a:gd name="connsiteX38" fmla="*/ 7661191 w 7713579"/>
              <a:gd name="connsiteY38" fmla="*/ 1782762 h 6858000"/>
              <a:gd name="connsiteX39" fmla="*/ 7677066 w 7713579"/>
              <a:gd name="connsiteY39" fmla="*/ 1824037 h 6858000"/>
              <a:gd name="connsiteX40" fmla="*/ 7691354 w 7713579"/>
              <a:gd name="connsiteY40" fmla="*/ 1870075 h 6858000"/>
              <a:gd name="connsiteX41" fmla="*/ 7702466 w 7713579"/>
              <a:gd name="connsiteY41" fmla="*/ 1922462 h 6858000"/>
              <a:gd name="connsiteX42" fmla="*/ 7710404 w 7713579"/>
              <a:gd name="connsiteY42" fmla="*/ 1982787 h 6858000"/>
              <a:gd name="connsiteX43" fmla="*/ 7713579 w 7713579"/>
              <a:gd name="connsiteY43" fmla="*/ 2051050 h 6858000"/>
              <a:gd name="connsiteX44" fmla="*/ 7710404 w 7713579"/>
              <a:gd name="connsiteY44" fmla="*/ 2119312 h 6858000"/>
              <a:gd name="connsiteX45" fmla="*/ 7702466 w 7713579"/>
              <a:gd name="connsiteY45" fmla="*/ 2179637 h 6858000"/>
              <a:gd name="connsiteX46" fmla="*/ 7691354 w 7713579"/>
              <a:gd name="connsiteY46" fmla="*/ 2232025 h 6858000"/>
              <a:gd name="connsiteX47" fmla="*/ 7677066 w 7713579"/>
              <a:gd name="connsiteY47" fmla="*/ 2278062 h 6858000"/>
              <a:gd name="connsiteX48" fmla="*/ 7661191 w 7713579"/>
              <a:gd name="connsiteY48" fmla="*/ 2319337 h 6858000"/>
              <a:gd name="connsiteX49" fmla="*/ 7642141 w 7713579"/>
              <a:gd name="connsiteY49" fmla="*/ 2359025 h 6858000"/>
              <a:gd name="connsiteX50" fmla="*/ 7623091 w 7713579"/>
              <a:gd name="connsiteY50" fmla="*/ 2395537 h 6858000"/>
              <a:gd name="connsiteX51" fmla="*/ 7604041 w 7713579"/>
              <a:gd name="connsiteY51" fmla="*/ 2433637 h 6858000"/>
              <a:gd name="connsiteX52" fmla="*/ 7586579 w 7713579"/>
              <a:gd name="connsiteY52" fmla="*/ 2471737 h 6858000"/>
              <a:gd name="connsiteX53" fmla="*/ 7569116 w 7713579"/>
              <a:gd name="connsiteY53" fmla="*/ 2513012 h 6858000"/>
              <a:gd name="connsiteX54" fmla="*/ 7554829 w 7713579"/>
              <a:gd name="connsiteY54" fmla="*/ 2560637 h 6858000"/>
              <a:gd name="connsiteX55" fmla="*/ 7545304 w 7713579"/>
              <a:gd name="connsiteY55" fmla="*/ 2613025 h 6858000"/>
              <a:gd name="connsiteX56" fmla="*/ 7535779 w 7713579"/>
              <a:gd name="connsiteY56" fmla="*/ 2671762 h 6858000"/>
              <a:gd name="connsiteX57" fmla="*/ 7534191 w 7713579"/>
              <a:gd name="connsiteY57" fmla="*/ 2741612 h 6858000"/>
              <a:gd name="connsiteX58" fmla="*/ 7535779 w 7713579"/>
              <a:gd name="connsiteY58" fmla="*/ 2809875 h 6858000"/>
              <a:gd name="connsiteX59" fmla="*/ 7545304 w 7713579"/>
              <a:gd name="connsiteY59" fmla="*/ 2868612 h 6858000"/>
              <a:gd name="connsiteX60" fmla="*/ 7554829 w 7713579"/>
              <a:gd name="connsiteY60" fmla="*/ 2922587 h 6858000"/>
              <a:gd name="connsiteX61" fmla="*/ 7569116 w 7713579"/>
              <a:gd name="connsiteY61" fmla="*/ 2967037 h 6858000"/>
              <a:gd name="connsiteX62" fmla="*/ 7586579 w 7713579"/>
              <a:gd name="connsiteY62" fmla="*/ 3009900 h 6858000"/>
              <a:gd name="connsiteX63" fmla="*/ 7604041 w 7713579"/>
              <a:gd name="connsiteY63" fmla="*/ 3046412 h 6858000"/>
              <a:gd name="connsiteX64" fmla="*/ 7623091 w 7713579"/>
              <a:gd name="connsiteY64" fmla="*/ 3084512 h 6858000"/>
              <a:gd name="connsiteX65" fmla="*/ 7642141 w 7713579"/>
              <a:gd name="connsiteY65" fmla="*/ 3121025 h 6858000"/>
              <a:gd name="connsiteX66" fmla="*/ 7661191 w 7713579"/>
              <a:gd name="connsiteY66" fmla="*/ 3160712 h 6858000"/>
              <a:gd name="connsiteX67" fmla="*/ 7677066 w 7713579"/>
              <a:gd name="connsiteY67" fmla="*/ 3201987 h 6858000"/>
              <a:gd name="connsiteX68" fmla="*/ 7691354 w 7713579"/>
              <a:gd name="connsiteY68" fmla="*/ 3248025 h 6858000"/>
              <a:gd name="connsiteX69" fmla="*/ 7702466 w 7713579"/>
              <a:gd name="connsiteY69" fmla="*/ 3300412 h 6858000"/>
              <a:gd name="connsiteX70" fmla="*/ 7710404 w 7713579"/>
              <a:gd name="connsiteY70" fmla="*/ 3360737 h 6858000"/>
              <a:gd name="connsiteX71" fmla="*/ 7713579 w 7713579"/>
              <a:gd name="connsiteY71" fmla="*/ 3427412 h 6858000"/>
              <a:gd name="connsiteX72" fmla="*/ 7710404 w 7713579"/>
              <a:gd name="connsiteY72" fmla="*/ 3497262 h 6858000"/>
              <a:gd name="connsiteX73" fmla="*/ 7702466 w 7713579"/>
              <a:gd name="connsiteY73" fmla="*/ 3557587 h 6858000"/>
              <a:gd name="connsiteX74" fmla="*/ 7691354 w 7713579"/>
              <a:gd name="connsiteY74" fmla="*/ 3609975 h 6858000"/>
              <a:gd name="connsiteX75" fmla="*/ 7677066 w 7713579"/>
              <a:gd name="connsiteY75" fmla="*/ 3656012 h 6858000"/>
              <a:gd name="connsiteX76" fmla="*/ 7661191 w 7713579"/>
              <a:gd name="connsiteY76" fmla="*/ 3697287 h 6858000"/>
              <a:gd name="connsiteX77" fmla="*/ 7642141 w 7713579"/>
              <a:gd name="connsiteY77" fmla="*/ 3736975 h 6858000"/>
              <a:gd name="connsiteX78" fmla="*/ 7604041 w 7713579"/>
              <a:gd name="connsiteY78" fmla="*/ 3811587 h 6858000"/>
              <a:gd name="connsiteX79" fmla="*/ 7586579 w 7713579"/>
              <a:gd name="connsiteY79" fmla="*/ 3848100 h 6858000"/>
              <a:gd name="connsiteX80" fmla="*/ 7569116 w 7713579"/>
              <a:gd name="connsiteY80" fmla="*/ 3890962 h 6858000"/>
              <a:gd name="connsiteX81" fmla="*/ 7554829 w 7713579"/>
              <a:gd name="connsiteY81" fmla="*/ 3935412 h 6858000"/>
              <a:gd name="connsiteX82" fmla="*/ 7545304 w 7713579"/>
              <a:gd name="connsiteY82" fmla="*/ 3987800 h 6858000"/>
              <a:gd name="connsiteX83" fmla="*/ 7535779 w 7713579"/>
              <a:gd name="connsiteY83" fmla="*/ 4048125 h 6858000"/>
              <a:gd name="connsiteX84" fmla="*/ 7534191 w 7713579"/>
              <a:gd name="connsiteY84" fmla="*/ 4116387 h 6858000"/>
              <a:gd name="connsiteX85" fmla="*/ 7535779 w 7713579"/>
              <a:gd name="connsiteY85" fmla="*/ 4186237 h 6858000"/>
              <a:gd name="connsiteX86" fmla="*/ 7545304 w 7713579"/>
              <a:gd name="connsiteY86" fmla="*/ 4244975 h 6858000"/>
              <a:gd name="connsiteX87" fmla="*/ 7554829 w 7713579"/>
              <a:gd name="connsiteY87" fmla="*/ 4297362 h 6858000"/>
              <a:gd name="connsiteX88" fmla="*/ 7569116 w 7713579"/>
              <a:gd name="connsiteY88" fmla="*/ 4343400 h 6858000"/>
              <a:gd name="connsiteX89" fmla="*/ 7586579 w 7713579"/>
              <a:gd name="connsiteY89" fmla="*/ 4386262 h 6858000"/>
              <a:gd name="connsiteX90" fmla="*/ 7604041 w 7713579"/>
              <a:gd name="connsiteY90" fmla="*/ 4424362 h 6858000"/>
              <a:gd name="connsiteX91" fmla="*/ 7642141 w 7713579"/>
              <a:gd name="connsiteY91" fmla="*/ 4498975 h 6858000"/>
              <a:gd name="connsiteX92" fmla="*/ 7661191 w 7713579"/>
              <a:gd name="connsiteY92" fmla="*/ 4537075 h 6858000"/>
              <a:gd name="connsiteX93" fmla="*/ 7677066 w 7713579"/>
              <a:gd name="connsiteY93" fmla="*/ 4579937 h 6858000"/>
              <a:gd name="connsiteX94" fmla="*/ 7691354 w 7713579"/>
              <a:gd name="connsiteY94" fmla="*/ 4625975 h 6858000"/>
              <a:gd name="connsiteX95" fmla="*/ 7702466 w 7713579"/>
              <a:gd name="connsiteY95" fmla="*/ 4678362 h 6858000"/>
              <a:gd name="connsiteX96" fmla="*/ 7710404 w 7713579"/>
              <a:gd name="connsiteY96" fmla="*/ 4738687 h 6858000"/>
              <a:gd name="connsiteX97" fmla="*/ 7713579 w 7713579"/>
              <a:gd name="connsiteY97" fmla="*/ 4806950 h 6858000"/>
              <a:gd name="connsiteX98" fmla="*/ 7710404 w 7713579"/>
              <a:gd name="connsiteY98" fmla="*/ 4875212 h 6858000"/>
              <a:gd name="connsiteX99" fmla="*/ 7702466 w 7713579"/>
              <a:gd name="connsiteY99" fmla="*/ 4935537 h 6858000"/>
              <a:gd name="connsiteX100" fmla="*/ 7691354 w 7713579"/>
              <a:gd name="connsiteY100" fmla="*/ 4987925 h 6858000"/>
              <a:gd name="connsiteX101" fmla="*/ 7677066 w 7713579"/>
              <a:gd name="connsiteY101" fmla="*/ 5033962 h 6858000"/>
              <a:gd name="connsiteX102" fmla="*/ 7661191 w 7713579"/>
              <a:gd name="connsiteY102" fmla="*/ 5075237 h 6858000"/>
              <a:gd name="connsiteX103" fmla="*/ 7642141 w 7713579"/>
              <a:gd name="connsiteY103" fmla="*/ 5114925 h 6858000"/>
              <a:gd name="connsiteX104" fmla="*/ 7623091 w 7713579"/>
              <a:gd name="connsiteY104" fmla="*/ 5149850 h 6858000"/>
              <a:gd name="connsiteX105" fmla="*/ 7604041 w 7713579"/>
              <a:gd name="connsiteY105" fmla="*/ 5186362 h 6858000"/>
              <a:gd name="connsiteX106" fmla="*/ 7586579 w 7713579"/>
              <a:gd name="connsiteY106" fmla="*/ 5226050 h 6858000"/>
              <a:gd name="connsiteX107" fmla="*/ 7569116 w 7713579"/>
              <a:gd name="connsiteY107" fmla="*/ 5268912 h 6858000"/>
              <a:gd name="connsiteX108" fmla="*/ 7554829 w 7713579"/>
              <a:gd name="connsiteY108" fmla="*/ 5313362 h 6858000"/>
              <a:gd name="connsiteX109" fmla="*/ 7545304 w 7713579"/>
              <a:gd name="connsiteY109" fmla="*/ 5365750 h 6858000"/>
              <a:gd name="connsiteX110" fmla="*/ 7535779 w 7713579"/>
              <a:gd name="connsiteY110" fmla="*/ 5426075 h 6858000"/>
              <a:gd name="connsiteX111" fmla="*/ 7534191 w 7713579"/>
              <a:gd name="connsiteY111" fmla="*/ 5494337 h 6858000"/>
              <a:gd name="connsiteX112" fmla="*/ 7535779 w 7713579"/>
              <a:gd name="connsiteY112" fmla="*/ 5562600 h 6858000"/>
              <a:gd name="connsiteX113" fmla="*/ 7545304 w 7713579"/>
              <a:gd name="connsiteY113" fmla="*/ 5622925 h 6858000"/>
              <a:gd name="connsiteX114" fmla="*/ 7554829 w 7713579"/>
              <a:gd name="connsiteY114" fmla="*/ 5675312 h 6858000"/>
              <a:gd name="connsiteX115" fmla="*/ 7569116 w 7713579"/>
              <a:gd name="connsiteY115" fmla="*/ 5721350 h 6858000"/>
              <a:gd name="connsiteX116" fmla="*/ 7586579 w 7713579"/>
              <a:gd name="connsiteY116" fmla="*/ 5762625 h 6858000"/>
              <a:gd name="connsiteX117" fmla="*/ 7604041 w 7713579"/>
              <a:gd name="connsiteY117" fmla="*/ 5802312 h 6858000"/>
              <a:gd name="connsiteX118" fmla="*/ 7623091 w 7713579"/>
              <a:gd name="connsiteY118" fmla="*/ 5840412 h 6858000"/>
              <a:gd name="connsiteX119" fmla="*/ 7642141 w 7713579"/>
              <a:gd name="connsiteY119" fmla="*/ 5876925 h 6858000"/>
              <a:gd name="connsiteX120" fmla="*/ 7661191 w 7713579"/>
              <a:gd name="connsiteY120" fmla="*/ 5915025 h 6858000"/>
              <a:gd name="connsiteX121" fmla="*/ 7677066 w 7713579"/>
              <a:gd name="connsiteY121" fmla="*/ 5956300 h 6858000"/>
              <a:gd name="connsiteX122" fmla="*/ 7691354 w 7713579"/>
              <a:gd name="connsiteY122" fmla="*/ 6003925 h 6858000"/>
              <a:gd name="connsiteX123" fmla="*/ 7702466 w 7713579"/>
              <a:gd name="connsiteY123" fmla="*/ 6056312 h 6858000"/>
              <a:gd name="connsiteX124" fmla="*/ 7710404 w 7713579"/>
              <a:gd name="connsiteY124" fmla="*/ 6113462 h 6858000"/>
              <a:gd name="connsiteX125" fmla="*/ 7713579 w 7713579"/>
              <a:gd name="connsiteY125" fmla="*/ 6183312 h 6858000"/>
              <a:gd name="connsiteX126" fmla="*/ 7710404 w 7713579"/>
              <a:gd name="connsiteY126" fmla="*/ 6251575 h 6858000"/>
              <a:gd name="connsiteX127" fmla="*/ 7702466 w 7713579"/>
              <a:gd name="connsiteY127" fmla="*/ 6311900 h 6858000"/>
              <a:gd name="connsiteX128" fmla="*/ 7691354 w 7713579"/>
              <a:gd name="connsiteY128" fmla="*/ 6361112 h 6858000"/>
              <a:gd name="connsiteX129" fmla="*/ 7677066 w 7713579"/>
              <a:gd name="connsiteY129" fmla="*/ 6407150 h 6858000"/>
              <a:gd name="connsiteX130" fmla="*/ 7661191 w 7713579"/>
              <a:gd name="connsiteY130" fmla="*/ 6448425 h 6858000"/>
              <a:gd name="connsiteX131" fmla="*/ 7643729 w 7713579"/>
              <a:gd name="connsiteY131" fmla="*/ 6488112 h 6858000"/>
              <a:gd name="connsiteX132" fmla="*/ 7626266 w 7713579"/>
              <a:gd name="connsiteY132" fmla="*/ 6523037 h 6858000"/>
              <a:gd name="connsiteX133" fmla="*/ 7607216 w 7713579"/>
              <a:gd name="connsiteY133" fmla="*/ 6561137 h 6858000"/>
              <a:gd name="connsiteX134" fmla="*/ 7588166 w 7713579"/>
              <a:gd name="connsiteY134" fmla="*/ 6597650 h 6858000"/>
              <a:gd name="connsiteX135" fmla="*/ 7572291 w 7713579"/>
              <a:gd name="connsiteY135" fmla="*/ 6640512 h 6858000"/>
              <a:gd name="connsiteX136" fmla="*/ 7556416 w 7713579"/>
              <a:gd name="connsiteY136" fmla="*/ 6683375 h 6858000"/>
              <a:gd name="connsiteX137" fmla="*/ 7546891 w 7713579"/>
              <a:gd name="connsiteY137" fmla="*/ 6735762 h 6858000"/>
              <a:gd name="connsiteX138" fmla="*/ 7538954 w 7713579"/>
              <a:gd name="connsiteY138" fmla="*/ 6791325 h 6858000"/>
              <a:gd name="connsiteX139" fmla="*/ 7534191 w 7713579"/>
              <a:gd name="connsiteY139" fmla="*/ 6858000 h 6858000"/>
              <a:gd name="connsiteX140" fmla="*/ 0 w 7713579"/>
              <a:gd name="connsiteY140" fmla="*/ 6858000 h 6858000"/>
              <a:gd name="connsiteX141" fmla="*/ 0 w 7713579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713579" h="6858000">
                <a:moveTo>
                  <a:pt x="0" y="0"/>
                </a:moveTo>
                <a:lnTo>
                  <a:pt x="7534191" y="0"/>
                </a:lnTo>
                <a:lnTo>
                  <a:pt x="7538954" y="66675"/>
                </a:lnTo>
                <a:lnTo>
                  <a:pt x="7546891" y="122237"/>
                </a:lnTo>
                <a:lnTo>
                  <a:pt x="7556416" y="174625"/>
                </a:lnTo>
                <a:lnTo>
                  <a:pt x="7572291" y="217487"/>
                </a:lnTo>
                <a:lnTo>
                  <a:pt x="7588166" y="260350"/>
                </a:lnTo>
                <a:lnTo>
                  <a:pt x="7607216" y="296862"/>
                </a:lnTo>
                <a:lnTo>
                  <a:pt x="7626266" y="334962"/>
                </a:lnTo>
                <a:lnTo>
                  <a:pt x="7643729" y="369887"/>
                </a:lnTo>
                <a:lnTo>
                  <a:pt x="7661191" y="409575"/>
                </a:lnTo>
                <a:lnTo>
                  <a:pt x="7677066" y="450850"/>
                </a:lnTo>
                <a:lnTo>
                  <a:pt x="7691354" y="496887"/>
                </a:lnTo>
                <a:lnTo>
                  <a:pt x="7702466" y="546100"/>
                </a:lnTo>
                <a:lnTo>
                  <a:pt x="7710404" y="606425"/>
                </a:lnTo>
                <a:lnTo>
                  <a:pt x="7713579" y="673100"/>
                </a:lnTo>
                <a:lnTo>
                  <a:pt x="7710404" y="744537"/>
                </a:lnTo>
                <a:lnTo>
                  <a:pt x="7702466" y="801687"/>
                </a:lnTo>
                <a:lnTo>
                  <a:pt x="7691354" y="854075"/>
                </a:lnTo>
                <a:lnTo>
                  <a:pt x="7677066" y="901700"/>
                </a:lnTo>
                <a:lnTo>
                  <a:pt x="7661191" y="942975"/>
                </a:lnTo>
                <a:lnTo>
                  <a:pt x="7642141" y="981075"/>
                </a:lnTo>
                <a:lnTo>
                  <a:pt x="7623091" y="1017587"/>
                </a:lnTo>
                <a:lnTo>
                  <a:pt x="7604041" y="1055687"/>
                </a:lnTo>
                <a:lnTo>
                  <a:pt x="7586579" y="1095375"/>
                </a:lnTo>
                <a:lnTo>
                  <a:pt x="7569116" y="1136650"/>
                </a:lnTo>
                <a:lnTo>
                  <a:pt x="7554829" y="1182687"/>
                </a:lnTo>
                <a:lnTo>
                  <a:pt x="7545304" y="1235075"/>
                </a:lnTo>
                <a:lnTo>
                  <a:pt x="7535779" y="1295400"/>
                </a:lnTo>
                <a:lnTo>
                  <a:pt x="7534191" y="1363662"/>
                </a:lnTo>
                <a:lnTo>
                  <a:pt x="7535779" y="1431925"/>
                </a:lnTo>
                <a:lnTo>
                  <a:pt x="7545304" y="1492250"/>
                </a:lnTo>
                <a:lnTo>
                  <a:pt x="7554829" y="1544637"/>
                </a:lnTo>
                <a:lnTo>
                  <a:pt x="7569116" y="1589087"/>
                </a:lnTo>
                <a:lnTo>
                  <a:pt x="7586579" y="1631950"/>
                </a:lnTo>
                <a:lnTo>
                  <a:pt x="7604041" y="1671637"/>
                </a:lnTo>
                <a:lnTo>
                  <a:pt x="7623091" y="1708150"/>
                </a:lnTo>
                <a:lnTo>
                  <a:pt x="7642141" y="1743075"/>
                </a:lnTo>
                <a:lnTo>
                  <a:pt x="7661191" y="1782762"/>
                </a:lnTo>
                <a:lnTo>
                  <a:pt x="7677066" y="1824037"/>
                </a:lnTo>
                <a:lnTo>
                  <a:pt x="7691354" y="1870075"/>
                </a:lnTo>
                <a:lnTo>
                  <a:pt x="7702466" y="1922462"/>
                </a:lnTo>
                <a:lnTo>
                  <a:pt x="7710404" y="1982787"/>
                </a:lnTo>
                <a:lnTo>
                  <a:pt x="7713579" y="2051050"/>
                </a:lnTo>
                <a:lnTo>
                  <a:pt x="7710404" y="2119312"/>
                </a:lnTo>
                <a:lnTo>
                  <a:pt x="7702466" y="2179637"/>
                </a:lnTo>
                <a:lnTo>
                  <a:pt x="7691354" y="2232025"/>
                </a:lnTo>
                <a:lnTo>
                  <a:pt x="7677066" y="2278062"/>
                </a:lnTo>
                <a:lnTo>
                  <a:pt x="7661191" y="2319337"/>
                </a:lnTo>
                <a:lnTo>
                  <a:pt x="7642141" y="2359025"/>
                </a:lnTo>
                <a:lnTo>
                  <a:pt x="7623091" y="2395537"/>
                </a:lnTo>
                <a:lnTo>
                  <a:pt x="7604041" y="2433637"/>
                </a:lnTo>
                <a:lnTo>
                  <a:pt x="7586579" y="2471737"/>
                </a:lnTo>
                <a:lnTo>
                  <a:pt x="7569116" y="2513012"/>
                </a:lnTo>
                <a:lnTo>
                  <a:pt x="7554829" y="2560637"/>
                </a:lnTo>
                <a:lnTo>
                  <a:pt x="7545304" y="2613025"/>
                </a:lnTo>
                <a:lnTo>
                  <a:pt x="7535779" y="2671762"/>
                </a:lnTo>
                <a:lnTo>
                  <a:pt x="7534191" y="2741612"/>
                </a:lnTo>
                <a:lnTo>
                  <a:pt x="7535779" y="2809875"/>
                </a:lnTo>
                <a:lnTo>
                  <a:pt x="7545304" y="2868612"/>
                </a:lnTo>
                <a:lnTo>
                  <a:pt x="7554829" y="2922587"/>
                </a:lnTo>
                <a:lnTo>
                  <a:pt x="7569116" y="2967037"/>
                </a:lnTo>
                <a:lnTo>
                  <a:pt x="7586579" y="3009900"/>
                </a:lnTo>
                <a:lnTo>
                  <a:pt x="7604041" y="3046412"/>
                </a:lnTo>
                <a:lnTo>
                  <a:pt x="7623091" y="3084512"/>
                </a:lnTo>
                <a:lnTo>
                  <a:pt x="7642141" y="3121025"/>
                </a:lnTo>
                <a:lnTo>
                  <a:pt x="7661191" y="3160712"/>
                </a:lnTo>
                <a:lnTo>
                  <a:pt x="7677066" y="3201987"/>
                </a:lnTo>
                <a:lnTo>
                  <a:pt x="7691354" y="3248025"/>
                </a:lnTo>
                <a:lnTo>
                  <a:pt x="7702466" y="3300412"/>
                </a:lnTo>
                <a:lnTo>
                  <a:pt x="7710404" y="3360737"/>
                </a:lnTo>
                <a:lnTo>
                  <a:pt x="7713579" y="3427412"/>
                </a:lnTo>
                <a:lnTo>
                  <a:pt x="7710404" y="3497262"/>
                </a:lnTo>
                <a:lnTo>
                  <a:pt x="7702466" y="3557587"/>
                </a:lnTo>
                <a:lnTo>
                  <a:pt x="7691354" y="3609975"/>
                </a:lnTo>
                <a:lnTo>
                  <a:pt x="7677066" y="3656012"/>
                </a:lnTo>
                <a:lnTo>
                  <a:pt x="7661191" y="3697287"/>
                </a:lnTo>
                <a:lnTo>
                  <a:pt x="7642141" y="3736975"/>
                </a:lnTo>
                <a:lnTo>
                  <a:pt x="7604041" y="3811587"/>
                </a:lnTo>
                <a:lnTo>
                  <a:pt x="7586579" y="3848100"/>
                </a:lnTo>
                <a:lnTo>
                  <a:pt x="7569116" y="3890962"/>
                </a:lnTo>
                <a:lnTo>
                  <a:pt x="7554829" y="3935412"/>
                </a:lnTo>
                <a:lnTo>
                  <a:pt x="7545304" y="3987800"/>
                </a:lnTo>
                <a:lnTo>
                  <a:pt x="7535779" y="4048125"/>
                </a:lnTo>
                <a:lnTo>
                  <a:pt x="7534191" y="4116387"/>
                </a:lnTo>
                <a:lnTo>
                  <a:pt x="7535779" y="4186237"/>
                </a:lnTo>
                <a:lnTo>
                  <a:pt x="7545304" y="4244975"/>
                </a:lnTo>
                <a:lnTo>
                  <a:pt x="7554829" y="4297362"/>
                </a:lnTo>
                <a:lnTo>
                  <a:pt x="7569116" y="4343400"/>
                </a:lnTo>
                <a:lnTo>
                  <a:pt x="7586579" y="4386262"/>
                </a:lnTo>
                <a:lnTo>
                  <a:pt x="7604041" y="4424362"/>
                </a:lnTo>
                <a:lnTo>
                  <a:pt x="7642141" y="4498975"/>
                </a:lnTo>
                <a:lnTo>
                  <a:pt x="7661191" y="4537075"/>
                </a:lnTo>
                <a:lnTo>
                  <a:pt x="7677066" y="4579937"/>
                </a:lnTo>
                <a:lnTo>
                  <a:pt x="7691354" y="4625975"/>
                </a:lnTo>
                <a:lnTo>
                  <a:pt x="7702466" y="4678362"/>
                </a:lnTo>
                <a:lnTo>
                  <a:pt x="7710404" y="4738687"/>
                </a:lnTo>
                <a:lnTo>
                  <a:pt x="7713579" y="4806950"/>
                </a:lnTo>
                <a:lnTo>
                  <a:pt x="7710404" y="4875212"/>
                </a:lnTo>
                <a:lnTo>
                  <a:pt x="7702466" y="4935537"/>
                </a:lnTo>
                <a:lnTo>
                  <a:pt x="7691354" y="4987925"/>
                </a:lnTo>
                <a:lnTo>
                  <a:pt x="7677066" y="5033962"/>
                </a:lnTo>
                <a:lnTo>
                  <a:pt x="7661191" y="5075237"/>
                </a:lnTo>
                <a:lnTo>
                  <a:pt x="7642141" y="5114925"/>
                </a:lnTo>
                <a:lnTo>
                  <a:pt x="7623091" y="5149850"/>
                </a:lnTo>
                <a:lnTo>
                  <a:pt x="7604041" y="5186362"/>
                </a:lnTo>
                <a:lnTo>
                  <a:pt x="7586579" y="5226050"/>
                </a:lnTo>
                <a:lnTo>
                  <a:pt x="7569116" y="5268912"/>
                </a:lnTo>
                <a:lnTo>
                  <a:pt x="7554829" y="5313362"/>
                </a:lnTo>
                <a:lnTo>
                  <a:pt x="7545304" y="5365750"/>
                </a:lnTo>
                <a:lnTo>
                  <a:pt x="7535779" y="5426075"/>
                </a:lnTo>
                <a:lnTo>
                  <a:pt x="7534191" y="5494337"/>
                </a:lnTo>
                <a:lnTo>
                  <a:pt x="7535779" y="5562600"/>
                </a:lnTo>
                <a:lnTo>
                  <a:pt x="7545304" y="5622925"/>
                </a:lnTo>
                <a:lnTo>
                  <a:pt x="7554829" y="5675312"/>
                </a:lnTo>
                <a:lnTo>
                  <a:pt x="7569116" y="5721350"/>
                </a:lnTo>
                <a:lnTo>
                  <a:pt x="7586579" y="5762625"/>
                </a:lnTo>
                <a:lnTo>
                  <a:pt x="7604041" y="5802312"/>
                </a:lnTo>
                <a:lnTo>
                  <a:pt x="7623091" y="5840412"/>
                </a:lnTo>
                <a:lnTo>
                  <a:pt x="7642141" y="5876925"/>
                </a:lnTo>
                <a:lnTo>
                  <a:pt x="7661191" y="5915025"/>
                </a:lnTo>
                <a:lnTo>
                  <a:pt x="7677066" y="5956300"/>
                </a:lnTo>
                <a:lnTo>
                  <a:pt x="7691354" y="6003925"/>
                </a:lnTo>
                <a:lnTo>
                  <a:pt x="7702466" y="6056312"/>
                </a:lnTo>
                <a:lnTo>
                  <a:pt x="7710404" y="6113462"/>
                </a:lnTo>
                <a:lnTo>
                  <a:pt x="7713579" y="6183312"/>
                </a:lnTo>
                <a:lnTo>
                  <a:pt x="7710404" y="6251575"/>
                </a:lnTo>
                <a:lnTo>
                  <a:pt x="7702466" y="6311900"/>
                </a:lnTo>
                <a:lnTo>
                  <a:pt x="7691354" y="6361112"/>
                </a:lnTo>
                <a:lnTo>
                  <a:pt x="7677066" y="6407150"/>
                </a:lnTo>
                <a:lnTo>
                  <a:pt x="7661191" y="6448425"/>
                </a:lnTo>
                <a:lnTo>
                  <a:pt x="7643729" y="6488112"/>
                </a:lnTo>
                <a:lnTo>
                  <a:pt x="7626266" y="6523037"/>
                </a:lnTo>
                <a:lnTo>
                  <a:pt x="7607216" y="6561137"/>
                </a:lnTo>
                <a:lnTo>
                  <a:pt x="7588166" y="6597650"/>
                </a:lnTo>
                <a:lnTo>
                  <a:pt x="7572291" y="6640512"/>
                </a:lnTo>
                <a:lnTo>
                  <a:pt x="7556416" y="6683375"/>
                </a:lnTo>
                <a:lnTo>
                  <a:pt x="7546891" y="6735762"/>
                </a:lnTo>
                <a:lnTo>
                  <a:pt x="7538954" y="6791325"/>
                </a:lnTo>
                <a:lnTo>
                  <a:pt x="753419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C85BF5E-2BD6-4E5B-8EA3-420B45BB0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389812" y="0"/>
            <a:ext cx="4802188" cy="6858000"/>
          </a:xfrm>
          <a:custGeom>
            <a:avLst/>
            <a:gdLst>
              <a:gd name="connsiteX0" fmla="*/ 0 w 4802188"/>
              <a:gd name="connsiteY0" fmla="*/ 0 h 6858000"/>
              <a:gd name="connsiteX1" fmla="*/ 4802188 w 4802188"/>
              <a:gd name="connsiteY1" fmla="*/ 0 h 6858000"/>
              <a:gd name="connsiteX2" fmla="*/ 4802188 w 4802188"/>
              <a:gd name="connsiteY2" fmla="*/ 6858000 h 6858000"/>
              <a:gd name="connsiteX3" fmla="*/ 0 w 4802188"/>
              <a:gd name="connsiteY3" fmla="*/ 6858000 h 6858000"/>
              <a:gd name="connsiteX4" fmla="*/ 4763 w 4802188"/>
              <a:gd name="connsiteY4" fmla="*/ 6791325 h 6858000"/>
              <a:gd name="connsiteX5" fmla="*/ 12700 w 4802188"/>
              <a:gd name="connsiteY5" fmla="*/ 6735762 h 6858000"/>
              <a:gd name="connsiteX6" fmla="*/ 22225 w 4802188"/>
              <a:gd name="connsiteY6" fmla="*/ 6683375 h 6858000"/>
              <a:gd name="connsiteX7" fmla="*/ 38100 w 4802188"/>
              <a:gd name="connsiteY7" fmla="*/ 6640512 h 6858000"/>
              <a:gd name="connsiteX8" fmla="*/ 53975 w 4802188"/>
              <a:gd name="connsiteY8" fmla="*/ 6597650 h 6858000"/>
              <a:gd name="connsiteX9" fmla="*/ 73025 w 4802188"/>
              <a:gd name="connsiteY9" fmla="*/ 6561137 h 6858000"/>
              <a:gd name="connsiteX10" fmla="*/ 92075 w 4802188"/>
              <a:gd name="connsiteY10" fmla="*/ 6523037 h 6858000"/>
              <a:gd name="connsiteX11" fmla="*/ 109538 w 4802188"/>
              <a:gd name="connsiteY11" fmla="*/ 6488112 h 6858000"/>
              <a:gd name="connsiteX12" fmla="*/ 127000 w 4802188"/>
              <a:gd name="connsiteY12" fmla="*/ 6448425 h 6858000"/>
              <a:gd name="connsiteX13" fmla="*/ 142875 w 4802188"/>
              <a:gd name="connsiteY13" fmla="*/ 6407150 h 6858000"/>
              <a:gd name="connsiteX14" fmla="*/ 157163 w 4802188"/>
              <a:gd name="connsiteY14" fmla="*/ 6361112 h 6858000"/>
              <a:gd name="connsiteX15" fmla="*/ 168275 w 4802188"/>
              <a:gd name="connsiteY15" fmla="*/ 6311900 h 6858000"/>
              <a:gd name="connsiteX16" fmla="*/ 176213 w 4802188"/>
              <a:gd name="connsiteY16" fmla="*/ 6251575 h 6858000"/>
              <a:gd name="connsiteX17" fmla="*/ 179388 w 4802188"/>
              <a:gd name="connsiteY17" fmla="*/ 6183312 h 6858000"/>
              <a:gd name="connsiteX18" fmla="*/ 176213 w 4802188"/>
              <a:gd name="connsiteY18" fmla="*/ 6113462 h 6858000"/>
              <a:gd name="connsiteX19" fmla="*/ 168275 w 4802188"/>
              <a:gd name="connsiteY19" fmla="*/ 6056312 h 6858000"/>
              <a:gd name="connsiteX20" fmla="*/ 157163 w 4802188"/>
              <a:gd name="connsiteY20" fmla="*/ 6003925 h 6858000"/>
              <a:gd name="connsiteX21" fmla="*/ 142875 w 4802188"/>
              <a:gd name="connsiteY21" fmla="*/ 5956300 h 6858000"/>
              <a:gd name="connsiteX22" fmla="*/ 127000 w 4802188"/>
              <a:gd name="connsiteY22" fmla="*/ 5915025 h 6858000"/>
              <a:gd name="connsiteX23" fmla="*/ 107950 w 4802188"/>
              <a:gd name="connsiteY23" fmla="*/ 5876925 h 6858000"/>
              <a:gd name="connsiteX24" fmla="*/ 88900 w 4802188"/>
              <a:gd name="connsiteY24" fmla="*/ 5840412 h 6858000"/>
              <a:gd name="connsiteX25" fmla="*/ 69850 w 4802188"/>
              <a:gd name="connsiteY25" fmla="*/ 5802312 h 6858000"/>
              <a:gd name="connsiteX26" fmla="*/ 52388 w 4802188"/>
              <a:gd name="connsiteY26" fmla="*/ 5762625 h 6858000"/>
              <a:gd name="connsiteX27" fmla="*/ 34925 w 4802188"/>
              <a:gd name="connsiteY27" fmla="*/ 5721350 h 6858000"/>
              <a:gd name="connsiteX28" fmla="*/ 20638 w 4802188"/>
              <a:gd name="connsiteY28" fmla="*/ 5675312 h 6858000"/>
              <a:gd name="connsiteX29" fmla="*/ 11113 w 4802188"/>
              <a:gd name="connsiteY29" fmla="*/ 5622925 h 6858000"/>
              <a:gd name="connsiteX30" fmla="*/ 1588 w 4802188"/>
              <a:gd name="connsiteY30" fmla="*/ 5562600 h 6858000"/>
              <a:gd name="connsiteX31" fmla="*/ 0 w 4802188"/>
              <a:gd name="connsiteY31" fmla="*/ 5494337 h 6858000"/>
              <a:gd name="connsiteX32" fmla="*/ 1588 w 4802188"/>
              <a:gd name="connsiteY32" fmla="*/ 5426075 h 6858000"/>
              <a:gd name="connsiteX33" fmla="*/ 11113 w 4802188"/>
              <a:gd name="connsiteY33" fmla="*/ 5365750 h 6858000"/>
              <a:gd name="connsiteX34" fmla="*/ 20638 w 4802188"/>
              <a:gd name="connsiteY34" fmla="*/ 5313362 h 6858000"/>
              <a:gd name="connsiteX35" fmla="*/ 34925 w 4802188"/>
              <a:gd name="connsiteY35" fmla="*/ 5268912 h 6858000"/>
              <a:gd name="connsiteX36" fmla="*/ 52388 w 4802188"/>
              <a:gd name="connsiteY36" fmla="*/ 5226050 h 6858000"/>
              <a:gd name="connsiteX37" fmla="*/ 69850 w 4802188"/>
              <a:gd name="connsiteY37" fmla="*/ 5186362 h 6858000"/>
              <a:gd name="connsiteX38" fmla="*/ 88900 w 4802188"/>
              <a:gd name="connsiteY38" fmla="*/ 5149850 h 6858000"/>
              <a:gd name="connsiteX39" fmla="*/ 107950 w 4802188"/>
              <a:gd name="connsiteY39" fmla="*/ 5114925 h 6858000"/>
              <a:gd name="connsiteX40" fmla="*/ 127000 w 4802188"/>
              <a:gd name="connsiteY40" fmla="*/ 5075237 h 6858000"/>
              <a:gd name="connsiteX41" fmla="*/ 142875 w 4802188"/>
              <a:gd name="connsiteY41" fmla="*/ 5033962 h 6858000"/>
              <a:gd name="connsiteX42" fmla="*/ 157163 w 4802188"/>
              <a:gd name="connsiteY42" fmla="*/ 4987925 h 6858000"/>
              <a:gd name="connsiteX43" fmla="*/ 168275 w 4802188"/>
              <a:gd name="connsiteY43" fmla="*/ 4935537 h 6858000"/>
              <a:gd name="connsiteX44" fmla="*/ 176213 w 4802188"/>
              <a:gd name="connsiteY44" fmla="*/ 4875212 h 6858000"/>
              <a:gd name="connsiteX45" fmla="*/ 179388 w 4802188"/>
              <a:gd name="connsiteY45" fmla="*/ 4806950 h 6858000"/>
              <a:gd name="connsiteX46" fmla="*/ 176213 w 4802188"/>
              <a:gd name="connsiteY46" fmla="*/ 4738687 h 6858000"/>
              <a:gd name="connsiteX47" fmla="*/ 168275 w 4802188"/>
              <a:gd name="connsiteY47" fmla="*/ 4678362 h 6858000"/>
              <a:gd name="connsiteX48" fmla="*/ 157163 w 4802188"/>
              <a:gd name="connsiteY48" fmla="*/ 4625975 h 6858000"/>
              <a:gd name="connsiteX49" fmla="*/ 142875 w 4802188"/>
              <a:gd name="connsiteY49" fmla="*/ 4579937 h 6858000"/>
              <a:gd name="connsiteX50" fmla="*/ 127000 w 4802188"/>
              <a:gd name="connsiteY50" fmla="*/ 4537075 h 6858000"/>
              <a:gd name="connsiteX51" fmla="*/ 107950 w 4802188"/>
              <a:gd name="connsiteY51" fmla="*/ 4498975 h 6858000"/>
              <a:gd name="connsiteX52" fmla="*/ 69850 w 4802188"/>
              <a:gd name="connsiteY52" fmla="*/ 4424362 h 6858000"/>
              <a:gd name="connsiteX53" fmla="*/ 52388 w 4802188"/>
              <a:gd name="connsiteY53" fmla="*/ 4386262 h 6858000"/>
              <a:gd name="connsiteX54" fmla="*/ 34925 w 4802188"/>
              <a:gd name="connsiteY54" fmla="*/ 4343400 h 6858000"/>
              <a:gd name="connsiteX55" fmla="*/ 20638 w 4802188"/>
              <a:gd name="connsiteY55" fmla="*/ 4297362 h 6858000"/>
              <a:gd name="connsiteX56" fmla="*/ 11113 w 4802188"/>
              <a:gd name="connsiteY56" fmla="*/ 4244975 h 6858000"/>
              <a:gd name="connsiteX57" fmla="*/ 1588 w 4802188"/>
              <a:gd name="connsiteY57" fmla="*/ 4186237 h 6858000"/>
              <a:gd name="connsiteX58" fmla="*/ 0 w 4802188"/>
              <a:gd name="connsiteY58" fmla="*/ 4116387 h 6858000"/>
              <a:gd name="connsiteX59" fmla="*/ 1588 w 4802188"/>
              <a:gd name="connsiteY59" fmla="*/ 4048125 h 6858000"/>
              <a:gd name="connsiteX60" fmla="*/ 11113 w 4802188"/>
              <a:gd name="connsiteY60" fmla="*/ 3987800 h 6858000"/>
              <a:gd name="connsiteX61" fmla="*/ 20638 w 4802188"/>
              <a:gd name="connsiteY61" fmla="*/ 3935412 h 6858000"/>
              <a:gd name="connsiteX62" fmla="*/ 34925 w 4802188"/>
              <a:gd name="connsiteY62" fmla="*/ 3890962 h 6858000"/>
              <a:gd name="connsiteX63" fmla="*/ 52388 w 4802188"/>
              <a:gd name="connsiteY63" fmla="*/ 3848100 h 6858000"/>
              <a:gd name="connsiteX64" fmla="*/ 69850 w 4802188"/>
              <a:gd name="connsiteY64" fmla="*/ 3811587 h 6858000"/>
              <a:gd name="connsiteX65" fmla="*/ 107950 w 4802188"/>
              <a:gd name="connsiteY65" fmla="*/ 3736975 h 6858000"/>
              <a:gd name="connsiteX66" fmla="*/ 127000 w 4802188"/>
              <a:gd name="connsiteY66" fmla="*/ 3697287 h 6858000"/>
              <a:gd name="connsiteX67" fmla="*/ 142875 w 4802188"/>
              <a:gd name="connsiteY67" fmla="*/ 3656012 h 6858000"/>
              <a:gd name="connsiteX68" fmla="*/ 157163 w 4802188"/>
              <a:gd name="connsiteY68" fmla="*/ 3609975 h 6858000"/>
              <a:gd name="connsiteX69" fmla="*/ 168275 w 4802188"/>
              <a:gd name="connsiteY69" fmla="*/ 3557587 h 6858000"/>
              <a:gd name="connsiteX70" fmla="*/ 176213 w 4802188"/>
              <a:gd name="connsiteY70" fmla="*/ 3497262 h 6858000"/>
              <a:gd name="connsiteX71" fmla="*/ 179388 w 4802188"/>
              <a:gd name="connsiteY71" fmla="*/ 3427412 h 6858000"/>
              <a:gd name="connsiteX72" fmla="*/ 176213 w 4802188"/>
              <a:gd name="connsiteY72" fmla="*/ 3360737 h 6858000"/>
              <a:gd name="connsiteX73" fmla="*/ 168275 w 4802188"/>
              <a:gd name="connsiteY73" fmla="*/ 3300412 h 6858000"/>
              <a:gd name="connsiteX74" fmla="*/ 157163 w 4802188"/>
              <a:gd name="connsiteY74" fmla="*/ 3248025 h 6858000"/>
              <a:gd name="connsiteX75" fmla="*/ 142875 w 4802188"/>
              <a:gd name="connsiteY75" fmla="*/ 3201987 h 6858000"/>
              <a:gd name="connsiteX76" fmla="*/ 127000 w 4802188"/>
              <a:gd name="connsiteY76" fmla="*/ 3160712 h 6858000"/>
              <a:gd name="connsiteX77" fmla="*/ 107950 w 4802188"/>
              <a:gd name="connsiteY77" fmla="*/ 3121025 h 6858000"/>
              <a:gd name="connsiteX78" fmla="*/ 88900 w 4802188"/>
              <a:gd name="connsiteY78" fmla="*/ 3084512 h 6858000"/>
              <a:gd name="connsiteX79" fmla="*/ 69850 w 4802188"/>
              <a:gd name="connsiteY79" fmla="*/ 3046412 h 6858000"/>
              <a:gd name="connsiteX80" fmla="*/ 52388 w 4802188"/>
              <a:gd name="connsiteY80" fmla="*/ 3009900 h 6858000"/>
              <a:gd name="connsiteX81" fmla="*/ 34925 w 4802188"/>
              <a:gd name="connsiteY81" fmla="*/ 2967037 h 6858000"/>
              <a:gd name="connsiteX82" fmla="*/ 20638 w 4802188"/>
              <a:gd name="connsiteY82" fmla="*/ 2922587 h 6858000"/>
              <a:gd name="connsiteX83" fmla="*/ 11113 w 4802188"/>
              <a:gd name="connsiteY83" fmla="*/ 2868612 h 6858000"/>
              <a:gd name="connsiteX84" fmla="*/ 1588 w 4802188"/>
              <a:gd name="connsiteY84" fmla="*/ 2809875 h 6858000"/>
              <a:gd name="connsiteX85" fmla="*/ 0 w 4802188"/>
              <a:gd name="connsiteY85" fmla="*/ 2741612 h 6858000"/>
              <a:gd name="connsiteX86" fmla="*/ 1588 w 4802188"/>
              <a:gd name="connsiteY86" fmla="*/ 2671762 h 6858000"/>
              <a:gd name="connsiteX87" fmla="*/ 11113 w 4802188"/>
              <a:gd name="connsiteY87" fmla="*/ 2613025 h 6858000"/>
              <a:gd name="connsiteX88" fmla="*/ 20638 w 4802188"/>
              <a:gd name="connsiteY88" fmla="*/ 2560637 h 6858000"/>
              <a:gd name="connsiteX89" fmla="*/ 34925 w 4802188"/>
              <a:gd name="connsiteY89" fmla="*/ 2513012 h 6858000"/>
              <a:gd name="connsiteX90" fmla="*/ 52388 w 4802188"/>
              <a:gd name="connsiteY90" fmla="*/ 2471737 h 6858000"/>
              <a:gd name="connsiteX91" fmla="*/ 69850 w 4802188"/>
              <a:gd name="connsiteY91" fmla="*/ 2433637 h 6858000"/>
              <a:gd name="connsiteX92" fmla="*/ 88900 w 4802188"/>
              <a:gd name="connsiteY92" fmla="*/ 2395537 h 6858000"/>
              <a:gd name="connsiteX93" fmla="*/ 107950 w 4802188"/>
              <a:gd name="connsiteY93" fmla="*/ 2359025 h 6858000"/>
              <a:gd name="connsiteX94" fmla="*/ 127000 w 4802188"/>
              <a:gd name="connsiteY94" fmla="*/ 2319337 h 6858000"/>
              <a:gd name="connsiteX95" fmla="*/ 142875 w 4802188"/>
              <a:gd name="connsiteY95" fmla="*/ 2278062 h 6858000"/>
              <a:gd name="connsiteX96" fmla="*/ 157163 w 4802188"/>
              <a:gd name="connsiteY96" fmla="*/ 2232025 h 6858000"/>
              <a:gd name="connsiteX97" fmla="*/ 168275 w 4802188"/>
              <a:gd name="connsiteY97" fmla="*/ 2179637 h 6858000"/>
              <a:gd name="connsiteX98" fmla="*/ 176213 w 4802188"/>
              <a:gd name="connsiteY98" fmla="*/ 2119312 h 6858000"/>
              <a:gd name="connsiteX99" fmla="*/ 179388 w 4802188"/>
              <a:gd name="connsiteY99" fmla="*/ 2051050 h 6858000"/>
              <a:gd name="connsiteX100" fmla="*/ 176213 w 4802188"/>
              <a:gd name="connsiteY100" fmla="*/ 1982787 h 6858000"/>
              <a:gd name="connsiteX101" fmla="*/ 168275 w 4802188"/>
              <a:gd name="connsiteY101" fmla="*/ 1922462 h 6858000"/>
              <a:gd name="connsiteX102" fmla="*/ 157163 w 4802188"/>
              <a:gd name="connsiteY102" fmla="*/ 1870075 h 6858000"/>
              <a:gd name="connsiteX103" fmla="*/ 142875 w 4802188"/>
              <a:gd name="connsiteY103" fmla="*/ 1824037 h 6858000"/>
              <a:gd name="connsiteX104" fmla="*/ 127000 w 4802188"/>
              <a:gd name="connsiteY104" fmla="*/ 1782762 h 6858000"/>
              <a:gd name="connsiteX105" fmla="*/ 107950 w 4802188"/>
              <a:gd name="connsiteY105" fmla="*/ 1743075 h 6858000"/>
              <a:gd name="connsiteX106" fmla="*/ 88900 w 4802188"/>
              <a:gd name="connsiteY106" fmla="*/ 1708150 h 6858000"/>
              <a:gd name="connsiteX107" fmla="*/ 69850 w 4802188"/>
              <a:gd name="connsiteY107" fmla="*/ 1671637 h 6858000"/>
              <a:gd name="connsiteX108" fmla="*/ 52388 w 4802188"/>
              <a:gd name="connsiteY108" fmla="*/ 1631950 h 6858000"/>
              <a:gd name="connsiteX109" fmla="*/ 34925 w 4802188"/>
              <a:gd name="connsiteY109" fmla="*/ 1589087 h 6858000"/>
              <a:gd name="connsiteX110" fmla="*/ 20638 w 4802188"/>
              <a:gd name="connsiteY110" fmla="*/ 1544637 h 6858000"/>
              <a:gd name="connsiteX111" fmla="*/ 11113 w 4802188"/>
              <a:gd name="connsiteY111" fmla="*/ 1492250 h 6858000"/>
              <a:gd name="connsiteX112" fmla="*/ 1588 w 4802188"/>
              <a:gd name="connsiteY112" fmla="*/ 1431925 h 6858000"/>
              <a:gd name="connsiteX113" fmla="*/ 0 w 4802188"/>
              <a:gd name="connsiteY113" fmla="*/ 1363662 h 6858000"/>
              <a:gd name="connsiteX114" fmla="*/ 1588 w 4802188"/>
              <a:gd name="connsiteY114" fmla="*/ 1295400 h 6858000"/>
              <a:gd name="connsiteX115" fmla="*/ 11113 w 4802188"/>
              <a:gd name="connsiteY115" fmla="*/ 1235075 h 6858000"/>
              <a:gd name="connsiteX116" fmla="*/ 20638 w 4802188"/>
              <a:gd name="connsiteY116" fmla="*/ 1182687 h 6858000"/>
              <a:gd name="connsiteX117" fmla="*/ 34925 w 4802188"/>
              <a:gd name="connsiteY117" fmla="*/ 1136650 h 6858000"/>
              <a:gd name="connsiteX118" fmla="*/ 52388 w 4802188"/>
              <a:gd name="connsiteY118" fmla="*/ 1095375 h 6858000"/>
              <a:gd name="connsiteX119" fmla="*/ 69850 w 4802188"/>
              <a:gd name="connsiteY119" fmla="*/ 1055687 h 6858000"/>
              <a:gd name="connsiteX120" fmla="*/ 88900 w 4802188"/>
              <a:gd name="connsiteY120" fmla="*/ 1017587 h 6858000"/>
              <a:gd name="connsiteX121" fmla="*/ 107950 w 4802188"/>
              <a:gd name="connsiteY121" fmla="*/ 981075 h 6858000"/>
              <a:gd name="connsiteX122" fmla="*/ 127000 w 4802188"/>
              <a:gd name="connsiteY122" fmla="*/ 942975 h 6858000"/>
              <a:gd name="connsiteX123" fmla="*/ 142875 w 4802188"/>
              <a:gd name="connsiteY123" fmla="*/ 901700 h 6858000"/>
              <a:gd name="connsiteX124" fmla="*/ 157163 w 4802188"/>
              <a:gd name="connsiteY124" fmla="*/ 854075 h 6858000"/>
              <a:gd name="connsiteX125" fmla="*/ 168275 w 4802188"/>
              <a:gd name="connsiteY125" fmla="*/ 801687 h 6858000"/>
              <a:gd name="connsiteX126" fmla="*/ 176213 w 4802188"/>
              <a:gd name="connsiteY126" fmla="*/ 744537 h 6858000"/>
              <a:gd name="connsiteX127" fmla="*/ 179388 w 4802188"/>
              <a:gd name="connsiteY127" fmla="*/ 673100 h 6858000"/>
              <a:gd name="connsiteX128" fmla="*/ 176213 w 4802188"/>
              <a:gd name="connsiteY128" fmla="*/ 606425 h 6858000"/>
              <a:gd name="connsiteX129" fmla="*/ 168275 w 4802188"/>
              <a:gd name="connsiteY129" fmla="*/ 546100 h 6858000"/>
              <a:gd name="connsiteX130" fmla="*/ 157163 w 4802188"/>
              <a:gd name="connsiteY130" fmla="*/ 496887 h 6858000"/>
              <a:gd name="connsiteX131" fmla="*/ 142875 w 4802188"/>
              <a:gd name="connsiteY131" fmla="*/ 450850 h 6858000"/>
              <a:gd name="connsiteX132" fmla="*/ 127000 w 4802188"/>
              <a:gd name="connsiteY132" fmla="*/ 409575 h 6858000"/>
              <a:gd name="connsiteX133" fmla="*/ 109538 w 4802188"/>
              <a:gd name="connsiteY133" fmla="*/ 369887 h 6858000"/>
              <a:gd name="connsiteX134" fmla="*/ 92075 w 4802188"/>
              <a:gd name="connsiteY134" fmla="*/ 334962 h 6858000"/>
              <a:gd name="connsiteX135" fmla="*/ 73025 w 4802188"/>
              <a:gd name="connsiteY135" fmla="*/ 296862 h 6858000"/>
              <a:gd name="connsiteX136" fmla="*/ 53975 w 4802188"/>
              <a:gd name="connsiteY136" fmla="*/ 260350 h 6858000"/>
              <a:gd name="connsiteX137" fmla="*/ 38100 w 4802188"/>
              <a:gd name="connsiteY137" fmla="*/ 217487 h 6858000"/>
              <a:gd name="connsiteX138" fmla="*/ 22225 w 4802188"/>
              <a:gd name="connsiteY138" fmla="*/ 174625 h 6858000"/>
              <a:gd name="connsiteX139" fmla="*/ 12700 w 4802188"/>
              <a:gd name="connsiteY139" fmla="*/ 122237 h 6858000"/>
              <a:gd name="connsiteX140" fmla="*/ 4763 w 4802188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C136B9-3296-4F29-8454-56BF60ABF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6641" y="662400"/>
            <a:ext cx="3410309" cy="1492132"/>
          </a:xfrm>
        </p:spPr>
        <p:txBody>
          <a:bodyPr anchor="t">
            <a:normAutofit/>
          </a:bodyPr>
          <a:lstStyle/>
          <a:p>
            <a:r>
              <a:rPr lang="tr-TR" sz="3400" err="1"/>
              <a:t>Songs</a:t>
            </a:r>
            <a:r>
              <a:rPr lang="tr-TR" sz="3400"/>
              <a:t> of </a:t>
            </a:r>
            <a:r>
              <a:rPr lang="tr-TR" sz="3400" err="1"/>
              <a:t>Innocence</a:t>
            </a:r>
            <a:r>
              <a:rPr lang="tr-TR" sz="3400"/>
              <a:t> </a:t>
            </a:r>
            <a:r>
              <a:rPr lang="tr-TR" sz="3400" err="1"/>
              <a:t>and</a:t>
            </a:r>
            <a:r>
              <a:rPr lang="tr-TR" sz="3400"/>
              <a:t> of </a:t>
            </a:r>
            <a:r>
              <a:rPr lang="tr-TR" sz="3400" err="1"/>
              <a:t>Experience</a:t>
            </a:r>
            <a:endParaRPr lang="en-GB" sz="3400"/>
          </a:p>
        </p:txBody>
      </p:sp>
      <p:pic>
        <p:nvPicPr>
          <p:cNvPr id="4" name="Picture 2" descr="William Blake Songs of Innocence Title Page, Blake learning resource, Tate">
            <a:extLst>
              <a:ext uri="{FF2B5EF4-FFF2-40B4-BE49-F238E27FC236}">
                <a16:creationId xmlns:a16="http://schemas.microsoft.com/office/drawing/2014/main" id="{4446DB4D-CF6F-4B66-94C0-34E28C434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243" y="483711"/>
            <a:ext cx="3077511" cy="484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William Blake Songs of Experience Title page 1794, Tate Blake learning resource">
            <a:extLst>
              <a:ext uri="{FF2B5EF4-FFF2-40B4-BE49-F238E27FC236}">
                <a16:creationId xmlns:a16="http://schemas.microsoft.com/office/drawing/2014/main" id="{7C164AC4-775C-4FA3-A947-9E0CA533F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907" y="582428"/>
            <a:ext cx="3077511" cy="4698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122F9-AD99-46E3-8762-B7B8BA737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6641" y="2286000"/>
            <a:ext cx="3410309" cy="3844800"/>
          </a:xfrm>
        </p:spPr>
        <p:txBody>
          <a:bodyPr>
            <a:normAutofit lnSpcReduction="10000"/>
          </a:bodyPr>
          <a:lstStyle/>
          <a:p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«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Two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contrary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states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 of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the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human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soul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»</a:t>
            </a:r>
          </a:p>
          <a:p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1789-1794</a:t>
            </a:r>
          </a:p>
          <a:p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«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happy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songs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,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Every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child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may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joy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to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hear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»</a:t>
            </a:r>
          </a:p>
          <a:p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Injustice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,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evil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,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suffering</a:t>
            </a:r>
            <a:endParaRPr lang="tr-TR" sz="2000" dirty="0">
              <a:solidFill>
                <a:schemeClr val="tx1">
                  <a:alpha val="60000"/>
                </a:schemeClr>
              </a:solidFill>
            </a:endParaRPr>
          </a:p>
          <a:p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Poverty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,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disease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,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war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,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repression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 as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representation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 of modern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London</a:t>
            </a:r>
            <a:endParaRPr lang="tr-TR" sz="2000" dirty="0">
              <a:solidFill>
                <a:schemeClr val="tx1">
                  <a:alpha val="60000"/>
                </a:schemeClr>
              </a:solidFill>
            </a:endParaRPr>
          </a:p>
          <a:p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Infant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Joy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 /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Infant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Sorrow</a:t>
            </a:r>
            <a:endParaRPr lang="tr-TR" sz="2000" dirty="0">
              <a:solidFill>
                <a:schemeClr val="tx1">
                  <a:alpha val="60000"/>
                </a:schemeClr>
              </a:solidFill>
            </a:endParaRPr>
          </a:p>
          <a:p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Lamb</a:t>
            </a:r>
            <a:r>
              <a:rPr lang="tr-TR" sz="2000" dirty="0">
                <a:solidFill>
                  <a:schemeClr val="tx1">
                    <a:alpha val="60000"/>
                  </a:schemeClr>
                </a:solidFill>
              </a:rPr>
              <a:t> / </a:t>
            </a:r>
            <a:r>
              <a:rPr lang="tr-TR" sz="2000" dirty="0" err="1">
                <a:solidFill>
                  <a:schemeClr val="tx1">
                    <a:alpha val="60000"/>
                  </a:schemeClr>
                </a:solidFill>
              </a:rPr>
              <a:t>Tyger</a:t>
            </a:r>
            <a:endParaRPr lang="tr-TR" sz="2000" dirty="0">
              <a:solidFill>
                <a:schemeClr val="tx1">
                  <a:alpha val="60000"/>
                </a:schemeClr>
              </a:solidFill>
            </a:endParaRPr>
          </a:p>
          <a:p>
            <a:pPr marL="0" indent="0">
              <a:buNone/>
            </a:pPr>
            <a:endParaRPr lang="tr-TR" sz="2000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493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CE6F01E-FC71-8598-E1B5-F8E246BAB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Songs</a:t>
            </a:r>
            <a:r>
              <a:rPr lang="tr-TR" dirty="0"/>
              <a:t> of </a:t>
            </a:r>
            <a:r>
              <a:rPr lang="tr-TR" dirty="0" err="1"/>
              <a:t>Innocence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7272F44-9F74-FC76-CE1A-45B906B7E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tr-TR" sz="7000" b="1" dirty="0" err="1"/>
              <a:t>Introduction</a:t>
            </a:r>
            <a:endParaRPr lang="tr-TR" sz="7000" b="1" dirty="0"/>
          </a:p>
          <a:p>
            <a:pPr marL="0" indent="0" algn="l" fontAlgn="base">
              <a:lnSpc>
                <a:spcPct val="120000"/>
              </a:lnSpc>
              <a:buNone/>
            </a:pPr>
            <a:endParaRPr lang="tr-TR" sz="7200" b="0" i="0" dirty="0">
              <a:solidFill>
                <a:srgbClr val="000000"/>
              </a:solidFill>
              <a:effectLst/>
              <a:latin typeface="adobe-garamond-pro"/>
            </a:endParaRPr>
          </a:p>
          <a:p>
            <a:pPr marL="0" indent="0" algn="l" fontAlgn="base">
              <a:lnSpc>
                <a:spcPct val="120000"/>
              </a:lnSpc>
              <a:buNone/>
            </a:pPr>
            <a:r>
              <a:rPr lang="tr-TR" sz="7200" b="0" i="0" dirty="0" err="1">
                <a:solidFill>
                  <a:schemeClr val="accent6"/>
                </a:solidFill>
                <a:effectLst/>
                <a:latin typeface="adobe-garamond-pro"/>
              </a:rPr>
              <a:t>Piping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down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chemeClr val="accent6"/>
                </a:solidFill>
                <a:effectLst/>
                <a:latin typeface="adobe-garamond-pro"/>
              </a:rPr>
              <a:t>the</a:t>
            </a:r>
            <a:r>
              <a:rPr lang="tr-TR" sz="7200" b="0" i="0" dirty="0">
                <a:solidFill>
                  <a:schemeClr val="accent6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chemeClr val="accent6"/>
                </a:solidFill>
                <a:effectLst/>
                <a:latin typeface="adobe-garamond-pro"/>
              </a:rPr>
              <a:t>valleys</a:t>
            </a:r>
            <a:r>
              <a:rPr lang="tr-TR" sz="7200" b="0" i="0" dirty="0">
                <a:solidFill>
                  <a:schemeClr val="accent6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wild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 -</a:t>
            </a:r>
            <a:r>
              <a:rPr lang="tr-TR" sz="7200" b="1" i="0" dirty="0">
                <a:solidFill>
                  <a:srgbClr val="000000"/>
                </a:solidFill>
                <a:effectLst/>
                <a:latin typeface="adobe-garamond-pro"/>
              </a:rPr>
              <a:t>a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Piping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songs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of </a:t>
            </a:r>
            <a:r>
              <a:rPr lang="tr-TR" sz="7200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pleasant</a:t>
            </a:r>
            <a:r>
              <a:rPr lang="tr-TR" sz="72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glee</a:t>
            </a:r>
            <a:r>
              <a:rPr lang="tr-TR" sz="72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 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-</a:t>
            </a:r>
            <a:r>
              <a:rPr lang="tr-TR" sz="7200" b="1" i="0" dirty="0">
                <a:solidFill>
                  <a:srgbClr val="000000"/>
                </a:solidFill>
                <a:effectLst/>
                <a:latin typeface="adobe-garamond-pro"/>
              </a:rPr>
              <a:t>b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On a </a:t>
            </a:r>
            <a:r>
              <a:rPr lang="tr-TR" sz="7200" b="0" i="0" dirty="0" err="1">
                <a:solidFill>
                  <a:schemeClr val="accent6"/>
                </a:solidFill>
                <a:effectLst/>
                <a:latin typeface="adobe-garamond-pro"/>
              </a:rPr>
              <a:t>cloud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I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saw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a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child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.-</a:t>
            </a:r>
            <a:r>
              <a:rPr lang="tr-TR" sz="7200" b="1" i="0" dirty="0">
                <a:solidFill>
                  <a:srgbClr val="000000"/>
                </a:solidFill>
                <a:effectLst/>
                <a:latin typeface="adobe-garamond-pro"/>
              </a:rPr>
              <a:t>a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 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he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laughing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said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to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me.</a:t>
            </a:r>
            <a:r>
              <a:rPr lang="tr-TR" sz="7200" b="1" i="0" dirty="0">
                <a:solidFill>
                  <a:srgbClr val="000000"/>
                </a:solidFill>
                <a:effectLst/>
                <a:latin typeface="adobe-garamond-pro"/>
              </a:rPr>
              <a:t> a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endParaRPr lang="tr-TR" sz="7200" b="0" i="0" dirty="0">
              <a:solidFill>
                <a:srgbClr val="000000"/>
              </a:solidFill>
              <a:effectLst/>
              <a:latin typeface="adobe-garamond-pro"/>
            </a:endParaRPr>
          </a:p>
          <a:p>
            <a:pPr marL="0" indent="0" algn="l" fontAlgn="base">
              <a:lnSpc>
                <a:spcPct val="120000"/>
              </a:lnSpc>
              <a:buNone/>
            </a:pP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Pipe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a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song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about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a </a:t>
            </a:r>
            <a:r>
              <a:rPr lang="tr-TR" sz="7200" b="0" i="0" dirty="0" err="1">
                <a:solidFill>
                  <a:schemeClr val="accent6"/>
                </a:solidFill>
                <a:effectLst/>
                <a:latin typeface="adobe-garamond-pro"/>
              </a:rPr>
              <a:t>Lamb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; 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So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I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piped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with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merry</a:t>
            </a:r>
            <a:r>
              <a:rPr lang="tr-TR" sz="72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chear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, 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Piper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pipe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that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song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again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— 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So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I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piped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, he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wept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to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hear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.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endParaRPr lang="tr-TR" sz="7200" b="0" i="0" dirty="0">
              <a:solidFill>
                <a:srgbClr val="000000"/>
              </a:solidFill>
              <a:effectLst/>
              <a:latin typeface="adobe-garamond-pro"/>
            </a:endParaRPr>
          </a:p>
          <a:p>
            <a:pPr marL="0" indent="0" algn="l" fontAlgn="base">
              <a:buNone/>
            </a:pP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endParaRPr lang="tr-TR" b="0" i="0" dirty="0">
              <a:solidFill>
                <a:srgbClr val="000000"/>
              </a:solidFill>
              <a:effectLst/>
              <a:latin typeface="adobe-garamond-pro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A169858-61DD-35FD-BA1D-8B685688B146}"/>
              </a:ext>
            </a:extLst>
          </p:cNvPr>
          <p:cNvSpPr txBox="1"/>
          <p:nvPr/>
        </p:nvSpPr>
        <p:spPr>
          <a:xfrm>
            <a:off x="6923314" y="2544082"/>
            <a:ext cx="618308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Piper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sit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down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write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In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a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book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that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all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may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read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— 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So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he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vanish'd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from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my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sight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. 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I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pluck'd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a </a:t>
            </a:r>
            <a:r>
              <a:rPr lang="tr-TR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adobe-garamond-pro"/>
              </a:rPr>
              <a:t>hollow</a:t>
            </a:r>
            <a:r>
              <a:rPr lang="tr-TR" b="0" i="0" dirty="0">
                <a:solidFill>
                  <a:schemeClr val="accent2">
                    <a:lumMod val="50000"/>
                  </a:schemeClr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adobe-garamond-pro"/>
              </a:rPr>
              <a:t>reed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. 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endParaRPr lang="tr-TR" b="0" i="0" dirty="0">
              <a:solidFill>
                <a:srgbClr val="000000"/>
              </a:solidFill>
              <a:effectLst/>
              <a:latin typeface="adobe-garamond-pro"/>
            </a:endParaRPr>
          </a:p>
          <a:p>
            <a:pPr algn="l" fontAlgn="base"/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I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made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a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rural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pen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 -a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>
                <a:solidFill>
                  <a:schemeClr val="accent2">
                    <a:lumMod val="50000"/>
                  </a:schemeClr>
                </a:solidFill>
                <a:effectLst/>
                <a:latin typeface="adobe-garamond-pro"/>
              </a:rPr>
              <a:t>I </a:t>
            </a:r>
            <a:r>
              <a:rPr lang="tr-TR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adobe-garamond-pro"/>
              </a:rPr>
              <a:t>stain'd</a:t>
            </a:r>
            <a:r>
              <a:rPr lang="tr-TR" b="0" i="0" dirty="0">
                <a:solidFill>
                  <a:schemeClr val="accent2">
                    <a:lumMod val="50000"/>
                  </a:schemeClr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chemeClr val="accent2">
                    <a:lumMod val="50000"/>
                  </a:schemeClr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adobe-garamond-pro"/>
              </a:rPr>
              <a:t>water</a:t>
            </a:r>
            <a:r>
              <a:rPr lang="tr-TR" b="0" i="0" dirty="0">
                <a:solidFill>
                  <a:schemeClr val="accent2">
                    <a:lumMod val="50000"/>
                  </a:schemeClr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adobe-garamond-pro"/>
              </a:rPr>
              <a:t>clear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,-b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I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wrote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my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happy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songs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-c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Every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child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may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joy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to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hear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-b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00229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9DC458-EBE0-A6CD-098D-B87C2E5A2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DCF14A-370B-81FA-B1C1-9CCEA0BEF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b="1" dirty="0" err="1"/>
              <a:t>Tone</a:t>
            </a:r>
            <a:r>
              <a:rPr lang="tr-TR" b="1" dirty="0"/>
              <a:t>: </a:t>
            </a:r>
            <a:r>
              <a:rPr lang="tr-TR" dirty="0" err="1"/>
              <a:t>glee</a:t>
            </a:r>
            <a:r>
              <a:rPr lang="tr-TR" dirty="0"/>
              <a:t>, </a:t>
            </a:r>
            <a:r>
              <a:rPr lang="tr-TR" dirty="0" err="1"/>
              <a:t>happy</a:t>
            </a:r>
            <a:r>
              <a:rPr lang="tr-TR" dirty="0"/>
              <a:t>, </a:t>
            </a:r>
          </a:p>
          <a:p>
            <a:r>
              <a:rPr lang="tr-TR" b="1" dirty="0" err="1"/>
              <a:t>Imagery</a:t>
            </a:r>
            <a:r>
              <a:rPr lang="tr-TR" dirty="0"/>
              <a:t>: pastoral </a:t>
            </a:r>
            <a:r>
              <a:rPr lang="tr-TR" dirty="0" err="1"/>
              <a:t>landscape</a:t>
            </a:r>
            <a:r>
              <a:rPr lang="tr-TR" dirty="0"/>
              <a:t>, </a:t>
            </a:r>
            <a:r>
              <a:rPr lang="tr-TR" dirty="0" err="1"/>
              <a:t>Edenic</a:t>
            </a:r>
            <a:r>
              <a:rPr lang="tr-TR" dirty="0"/>
              <a:t> World, </a:t>
            </a:r>
            <a:r>
              <a:rPr lang="tr-TR" dirty="0" err="1"/>
              <a:t>place</a:t>
            </a:r>
            <a:r>
              <a:rPr lang="tr-TR" dirty="0"/>
              <a:t> of </a:t>
            </a:r>
            <a:r>
              <a:rPr lang="tr-TR" dirty="0" err="1"/>
              <a:t>perfection</a:t>
            </a:r>
            <a:r>
              <a:rPr lang="tr-TR" dirty="0"/>
              <a:t>, </a:t>
            </a:r>
            <a:r>
              <a:rPr lang="tr-TR" dirty="0" err="1"/>
              <a:t>uncorrupted</a:t>
            </a:r>
            <a:r>
              <a:rPr lang="tr-TR" dirty="0"/>
              <a:t> </a:t>
            </a:r>
            <a:r>
              <a:rPr lang="tr-TR" dirty="0" err="1"/>
              <a:t>place</a:t>
            </a:r>
            <a:endParaRPr lang="tr-TR" dirty="0"/>
          </a:p>
          <a:p>
            <a:r>
              <a:rPr lang="tr-TR" dirty="0"/>
              <a:t>Pastoral </a:t>
            </a:r>
            <a:r>
              <a:rPr lang="tr-TR" dirty="0" err="1"/>
              <a:t>elements</a:t>
            </a:r>
            <a:r>
              <a:rPr lang="tr-TR" dirty="0"/>
              <a:t> </a:t>
            </a:r>
            <a:r>
              <a:rPr lang="tr-TR" dirty="0" err="1"/>
              <a:t>evoking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traditional</a:t>
            </a:r>
            <a:r>
              <a:rPr lang="tr-TR" dirty="0"/>
              <a:t> </a:t>
            </a:r>
            <a:r>
              <a:rPr lang="tr-TR" dirty="0" err="1"/>
              <a:t>features</a:t>
            </a:r>
            <a:r>
              <a:rPr lang="tr-TR" dirty="0"/>
              <a:t> of Eden (</a:t>
            </a:r>
            <a:r>
              <a:rPr lang="tr-TR" dirty="0" err="1"/>
              <a:t>pipe</a:t>
            </a:r>
            <a:r>
              <a:rPr lang="tr-TR" dirty="0"/>
              <a:t>, </a:t>
            </a:r>
            <a:r>
              <a:rPr lang="tr-TR" dirty="0" err="1"/>
              <a:t>valleys</a:t>
            </a:r>
            <a:r>
              <a:rPr lang="tr-TR" dirty="0"/>
              <a:t>, </a:t>
            </a:r>
            <a:r>
              <a:rPr lang="tr-TR" dirty="0" err="1"/>
              <a:t>lamb</a:t>
            </a:r>
            <a:r>
              <a:rPr lang="tr-TR" dirty="0"/>
              <a:t>, </a:t>
            </a:r>
            <a:r>
              <a:rPr lang="tr-TR" dirty="0" err="1"/>
              <a:t>cloud</a:t>
            </a:r>
            <a:r>
              <a:rPr lang="tr-TR" dirty="0"/>
              <a:t>,..)</a:t>
            </a:r>
          </a:p>
          <a:p>
            <a:r>
              <a:rPr lang="tr-TR" b="1" dirty="0" err="1"/>
              <a:t>Symbolism</a:t>
            </a:r>
            <a:r>
              <a:rPr lang="tr-TR" dirty="0"/>
              <a:t>: </a:t>
            </a:r>
            <a:r>
              <a:rPr lang="tr-TR" dirty="0" err="1"/>
              <a:t>Pipe</a:t>
            </a:r>
            <a:r>
              <a:rPr lang="tr-TR" dirty="0"/>
              <a:t>, </a:t>
            </a:r>
            <a:r>
              <a:rPr lang="tr-TR" dirty="0" err="1"/>
              <a:t>shepherd</a:t>
            </a:r>
            <a:r>
              <a:rPr lang="tr-TR" dirty="0"/>
              <a:t>, </a:t>
            </a:r>
            <a:r>
              <a:rPr lang="tr-TR" dirty="0" err="1"/>
              <a:t>child</a:t>
            </a:r>
            <a:r>
              <a:rPr lang="tr-TR" dirty="0"/>
              <a:t> (</a:t>
            </a:r>
            <a:r>
              <a:rPr lang="tr-TR" dirty="0" err="1"/>
              <a:t>naive</a:t>
            </a:r>
            <a:r>
              <a:rPr lang="tr-TR" dirty="0"/>
              <a:t>, </a:t>
            </a:r>
            <a:r>
              <a:rPr lang="tr-TR" dirty="0" err="1"/>
              <a:t>pure</a:t>
            </a:r>
            <a:r>
              <a:rPr lang="tr-TR" dirty="0"/>
              <a:t>, </a:t>
            </a:r>
            <a:r>
              <a:rPr lang="tr-TR" dirty="0" err="1"/>
              <a:t>innocent</a:t>
            </a:r>
            <a:r>
              <a:rPr lang="tr-TR" dirty="0"/>
              <a:t>, </a:t>
            </a:r>
            <a:r>
              <a:rPr lang="tr-TR" dirty="0" err="1"/>
              <a:t>close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nature</a:t>
            </a:r>
            <a:r>
              <a:rPr lang="tr-TR" dirty="0"/>
              <a:t>)</a:t>
            </a:r>
          </a:p>
          <a:p>
            <a:r>
              <a:rPr lang="tr-TR" dirty="0">
                <a:highlight>
                  <a:srgbClr val="FFFF00"/>
                </a:highlight>
              </a:rPr>
              <a:t>Child </a:t>
            </a:r>
            <a:r>
              <a:rPr lang="tr-TR" dirty="0" err="1">
                <a:highlight>
                  <a:srgbClr val="FFFF00"/>
                </a:highlight>
              </a:rPr>
              <a:t>and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Lamb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/>
              <a:t>invoke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sense of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innocence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christian</a:t>
            </a:r>
            <a:r>
              <a:rPr lang="tr-TR" dirty="0"/>
              <a:t> </a:t>
            </a:r>
            <a:r>
              <a:rPr lang="tr-TR" dirty="0" err="1"/>
              <a:t>faith</a:t>
            </a:r>
            <a:endParaRPr lang="tr-TR" dirty="0"/>
          </a:p>
          <a:p>
            <a:r>
              <a:rPr lang="tr-TR" dirty="0" err="1"/>
              <a:t>Ideal</a:t>
            </a:r>
            <a:r>
              <a:rPr lang="tr-TR" dirty="0"/>
              <a:t> </a:t>
            </a:r>
            <a:r>
              <a:rPr lang="tr-TR" dirty="0" err="1"/>
              <a:t>state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soul</a:t>
            </a:r>
            <a:r>
              <a:rPr lang="tr-TR" dirty="0"/>
              <a:t> is </a:t>
            </a:r>
            <a:r>
              <a:rPr lang="tr-TR" dirty="0" err="1"/>
              <a:t>represented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persona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child</a:t>
            </a:r>
            <a:endParaRPr lang="tr-TR" dirty="0"/>
          </a:p>
          <a:p>
            <a:r>
              <a:rPr lang="tr-TR" dirty="0" err="1"/>
              <a:t>Abab</a:t>
            </a:r>
            <a:r>
              <a:rPr lang="tr-TR" dirty="0"/>
              <a:t> </a:t>
            </a:r>
            <a:r>
              <a:rPr lang="tr-TR" dirty="0" err="1"/>
              <a:t>rhyme</a:t>
            </a:r>
            <a:r>
              <a:rPr lang="tr-TR" dirty="0"/>
              <a:t> </a:t>
            </a:r>
            <a:r>
              <a:rPr lang="tr-TR" dirty="0" err="1"/>
              <a:t>scheme</a:t>
            </a:r>
            <a:r>
              <a:rPr lang="tr-TR" dirty="0"/>
              <a:t> </a:t>
            </a:r>
            <a:r>
              <a:rPr lang="tr-TR" dirty="0" err="1"/>
              <a:t>presents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air</a:t>
            </a:r>
            <a:r>
              <a:rPr lang="tr-TR" dirty="0"/>
              <a:t> of </a:t>
            </a:r>
            <a:r>
              <a:rPr lang="tr-TR" dirty="0" err="1"/>
              <a:t>untroubled</a:t>
            </a:r>
            <a:r>
              <a:rPr lang="tr-TR" dirty="0"/>
              <a:t> </a:t>
            </a:r>
            <a:r>
              <a:rPr lang="tr-TR" dirty="0" err="1"/>
              <a:t>serenity</a:t>
            </a:r>
            <a:endParaRPr lang="tr-TR" dirty="0"/>
          </a:p>
          <a:p>
            <a:r>
              <a:rPr lang="tr-TR" dirty="0" err="1">
                <a:highlight>
                  <a:srgbClr val="FFFF00"/>
                </a:highlight>
              </a:rPr>
              <a:t>Hollow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reed</a:t>
            </a:r>
            <a:r>
              <a:rPr lang="tr-TR" dirty="0">
                <a:highlight>
                  <a:srgbClr val="FFFF00"/>
                </a:highlight>
              </a:rPr>
              <a:t>, </a:t>
            </a:r>
            <a:r>
              <a:rPr lang="tr-TR" dirty="0" err="1">
                <a:highlight>
                  <a:srgbClr val="FFFF00"/>
                </a:highlight>
              </a:rPr>
              <a:t>rural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pen</a:t>
            </a:r>
            <a:r>
              <a:rPr lang="tr-TR" dirty="0">
                <a:highlight>
                  <a:srgbClr val="FFFF00"/>
                </a:highlight>
              </a:rPr>
              <a:t>: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process</a:t>
            </a:r>
            <a:r>
              <a:rPr lang="tr-TR" dirty="0"/>
              <a:t> of </a:t>
            </a:r>
            <a:r>
              <a:rPr lang="tr-TR" dirty="0" err="1"/>
              <a:t>artistic</a:t>
            </a:r>
            <a:r>
              <a:rPr lang="tr-TR" dirty="0"/>
              <a:t> </a:t>
            </a:r>
            <a:r>
              <a:rPr lang="tr-TR" dirty="0" err="1"/>
              <a:t>creation</a:t>
            </a:r>
            <a:r>
              <a:rPr lang="tr-TR" dirty="0"/>
              <a:t>, </a:t>
            </a:r>
            <a:r>
              <a:rPr lang="tr-TR" dirty="0" err="1"/>
              <a:t>divine</a:t>
            </a:r>
            <a:r>
              <a:rPr lang="tr-TR" dirty="0"/>
              <a:t> </a:t>
            </a:r>
            <a:r>
              <a:rPr lang="tr-TR" dirty="0" err="1"/>
              <a:t>inspiration</a:t>
            </a:r>
            <a:endParaRPr lang="tr-TR" dirty="0"/>
          </a:p>
          <a:p>
            <a:r>
              <a:rPr lang="tr-TR" dirty="0" err="1">
                <a:highlight>
                  <a:srgbClr val="FFFF00"/>
                </a:highlight>
              </a:rPr>
              <a:t>Water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stained</a:t>
            </a:r>
            <a:r>
              <a:rPr lang="tr-TR" dirty="0">
                <a:highlight>
                  <a:srgbClr val="FFFF00"/>
                </a:highlight>
              </a:rPr>
              <a:t>:</a:t>
            </a:r>
            <a:r>
              <a:rPr lang="tr-TR" dirty="0"/>
              <a:t> </a:t>
            </a:r>
            <a:r>
              <a:rPr lang="tr-TR" dirty="0" err="1"/>
              <a:t>innocence</a:t>
            </a:r>
            <a:r>
              <a:rPr lang="tr-TR" dirty="0"/>
              <a:t> </a:t>
            </a:r>
            <a:r>
              <a:rPr lang="tr-TR" dirty="0" err="1"/>
              <a:t>confronted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experience</a:t>
            </a:r>
            <a:r>
              <a:rPr lang="tr-TR" dirty="0"/>
              <a:t>, </a:t>
            </a:r>
            <a:r>
              <a:rPr lang="tr-TR" dirty="0" err="1"/>
              <a:t>corruption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a </a:t>
            </a:r>
            <a:r>
              <a:rPr lang="tr-TR" dirty="0" err="1"/>
              <a:t>cahllange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conventions</a:t>
            </a:r>
            <a:r>
              <a:rPr lang="tr-TR" dirty="0"/>
              <a:t> in </a:t>
            </a:r>
            <a:r>
              <a:rPr lang="tr-TR" dirty="0" err="1"/>
              <a:t>literary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terms</a:t>
            </a:r>
            <a:r>
              <a:rPr lang="tr-TR" dirty="0"/>
              <a:t> </a:t>
            </a:r>
          </a:p>
          <a:p>
            <a:r>
              <a:rPr lang="tr-TR" dirty="0"/>
              <a:t>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end</a:t>
            </a:r>
            <a:r>
              <a:rPr lang="tr-TR" dirty="0"/>
              <a:t>,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serenity</a:t>
            </a:r>
            <a:r>
              <a:rPr lang="tr-TR" dirty="0"/>
              <a:t> is </a:t>
            </a:r>
            <a:r>
              <a:rPr lang="tr-TR" dirty="0" err="1"/>
              <a:t>distorted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another</a:t>
            </a:r>
            <a:r>
              <a:rPr lang="tr-TR" dirty="0"/>
              <a:t> </a:t>
            </a:r>
            <a:r>
              <a:rPr lang="tr-TR" dirty="0" err="1"/>
              <a:t>rhyme</a:t>
            </a:r>
            <a:r>
              <a:rPr lang="tr-TR" dirty="0"/>
              <a:t> </a:t>
            </a:r>
            <a:r>
              <a:rPr lang="tr-TR" dirty="0" err="1"/>
              <a:t>scheme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poet’s</a:t>
            </a:r>
            <a:r>
              <a:rPr lang="tr-TR" dirty="0"/>
              <a:t> </a:t>
            </a:r>
            <a:r>
              <a:rPr lang="tr-TR" dirty="0" err="1"/>
              <a:t>experience</a:t>
            </a:r>
            <a:r>
              <a:rPr lang="tr-TR" dirty="0"/>
              <a:t> in his </a:t>
            </a:r>
            <a:r>
              <a:rPr lang="tr-TR" dirty="0" err="1"/>
              <a:t>artistic</a:t>
            </a:r>
            <a:r>
              <a:rPr lang="tr-TR" dirty="0"/>
              <a:t> </a:t>
            </a:r>
            <a:r>
              <a:rPr lang="tr-TR" dirty="0" err="1"/>
              <a:t>creation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76585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BE91AB-364F-D6A0-5777-8454721A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9075" y="-206733"/>
            <a:ext cx="10515600" cy="1325563"/>
          </a:xfrm>
        </p:spPr>
        <p:txBody>
          <a:bodyPr/>
          <a:lstStyle/>
          <a:p>
            <a:pPr algn="ctr"/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Lamb</a:t>
            </a:r>
            <a:endParaRPr lang="tr-TR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B4EDFC1-25C7-E58B-0E75-A436A9175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 algn="l" fontAlgn="base">
              <a:buNone/>
            </a:pP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Little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Lamb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who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made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thee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 </a:t>
            </a:r>
            <a:b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55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marL="0" indent="0" algn="l" fontAlgn="base">
              <a:buNone/>
            </a:pP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         Dost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thou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know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who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made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thee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 </a:t>
            </a:r>
            <a:b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55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marL="0" indent="0" algn="l" fontAlgn="base">
              <a:buNone/>
            </a:pP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Gave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thee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life &amp;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bid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thee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feed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. </a:t>
            </a:r>
            <a:b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55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marL="0" indent="0" algn="l" fontAlgn="base">
              <a:buNone/>
            </a:pP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By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stream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&amp;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o'er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mead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;</a:t>
            </a:r>
            <a:b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55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marL="0" indent="0" algn="l" fontAlgn="base">
              <a:buNone/>
            </a:pP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Gave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thee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clothing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of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delight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,</a:t>
            </a:r>
            <a:b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55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marL="0" indent="0" algn="l" fontAlgn="base">
              <a:buNone/>
            </a:pP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Softest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clothing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wooly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bright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;</a:t>
            </a:r>
            <a:b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55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marL="0" indent="0" algn="l" fontAlgn="base">
              <a:buNone/>
            </a:pP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Gave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thee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such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a tender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voice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,</a:t>
            </a:r>
            <a:b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55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marL="0" indent="0" algn="l" fontAlgn="base">
              <a:buNone/>
            </a:pP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Making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all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vales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rejoice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! </a:t>
            </a:r>
            <a:b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55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marL="0" indent="0" algn="l" fontAlgn="base">
              <a:buNone/>
            </a:pP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         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Little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Lamb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who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made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thee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 </a:t>
            </a:r>
            <a:b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55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marL="0" indent="0" algn="l" fontAlgn="base">
              <a:buNone/>
            </a:pP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         Dost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thou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know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who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made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55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thee</a:t>
            </a:r>
            <a:r>
              <a:rPr lang="tr-TR" sz="55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 </a:t>
            </a:r>
            <a:br>
              <a:rPr lang="tr-TR" b="0" i="0" dirty="0">
                <a:solidFill>
                  <a:srgbClr val="000000"/>
                </a:solidFill>
                <a:effectLst/>
                <a:latin typeface="inherit"/>
              </a:rPr>
            </a:br>
            <a:endParaRPr lang="tr-TR" b="0" i="0" dirty="0">
              <a:solidFill>
                <a:srgbClr val="000000"/>
              </a:solidFill>
              <a:effectLst/>
              <a:latin typeface="inherit"/>
            </a:endParaRPr>
          </a:p>
          <a:p>
            <a:pPr marL="0" indent="0" algn="l" fontAlgn="base">
              <a:buNone/>
            </a:pPr>
            <a:br>
              <a:rPr lang="tr-TR" b="0" i="0" dirty="0">
                <a:solidFill>
                  <a:srgbClr val="000000"/>
                </a:solidFill>
                <a:effectLst/>
                <a:latin typeface="inherit"/>
              </a:rPr>
            </a:br>
            <a:r>
              <a:rPr lang="tr-TR" b="0" i="0" dirty="0">
                <a:solidFill>
                  <a:srgbClr val="000000"/>
                </a:solidFill>
                <a:effectLst/>
                <a:latin typeface="inherit"/>
              </a:rPr>
              <a:t>         </a:t>
            </a:r>
            <a:br>
              <a:rPr lang="tr-TR" b="0" i="0" dirty="0">
                <a:solidFill>
                  <a:srgbClr val="000000"/>
                </a:solidFill>
                <a:effectLst/>
                <a:latin typeface="inherit"/>
              </a:rPr>
            </a:br>
            <a:endParaRPr lang="tr-TR" b="0" i="0" dirty="0">
              <a:solidFill>
                <a:srgbClr val="000000"/>
              </a:solidFill>
              <a:effectLst/>
              <a:latin typeface="inherit"/>
            </a:endParaRPr>
          </a:p>
          <a:p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D998866-12C3-B780-968F-828A5F509245}"/>
              </a:ext>
            </a:extLst>
          </p:cNvPr>
          <p:cNvSpPr txBox="1"/>
          <p:nvPr/>
        </p:nvSpPr>
        <p:spPr>
          <a:xfrm>
            <a:off x="4581525" y="1600637"/>
            <a:ext cx="5943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L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ittle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Lamb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I'll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tell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thee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,</a:t>
            </a:r>
            <a:b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16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algn="l" fontAlgn="base"/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         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Little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Lamb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I'll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tell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thee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!</a:t>
            </a:r>
            <a:b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16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algn="l" fontAlgn="base"/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He is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called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by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thy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name,</a:t>
            </a:r>
            <a:b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16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algn="l" fontAlgn="base"/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For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he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calls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himself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a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Lamb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: </a:t>
            </a:r>
            <a:b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16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algn="l" fontAlgn="base"/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He is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meek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&amp; he is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mild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, </a:t>
            </a:r>
            <a:b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16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algn="l" fontAlgn="base"/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He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became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a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little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child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: </a:t>
            </a:r>
            <a:b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16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algn="l" fontAlgn="base"/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I a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child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&amp;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thou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a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lamb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, </a:t>
            </a:r>
            <a:b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16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algn="l" fontAlgn="base"/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We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are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called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by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his name.</a:t>
            </a:r>
            <a:b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16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algn="l" fontAlgn="base"/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         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Little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Lamb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God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bless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thee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. </a:t>
            </a:r>
            <a:b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</a:br>
            <a:endParaRPr lang="tr-TR" sz="1600" b="0" i="0" dirty="0">
              <a:solidFill>
                <a:srgbClr val="000000"/>
              </a:solidFill>
              <a:effectLst/>
              <a:latin typeface="Chalkboard SE" panose="03050602040202020205" pitchFamily="66" charset="0"/>
            </a:endParaRPr>
          </a:p>
          <a:p>
            <a:pPr algn="l" fontAlgn="base"/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         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Little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Lamb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God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bless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 </a:t>
            </a:r>
            <a:r>
              <a:rPr lang="tr-TR" sz="1600" b="0" i="0" dirty="0" err="1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thee</a:t>
            </a:r>
            <a:r>
              <a:rPr lang="tr-TR" sz="1600" b="0" i="0" dirty="0">
                <a:solidFill>
                  <a:srgbClr val="000000"/>
                </a:solidFill>
                <a:effectLst/>
                <a:latin typeface="Chalkboard SE" panose="03050602040202020205" pitchFamily="66" charset="0"/>
              </a:rPr>
              <a:t>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50D064B-7577-66C7-5D5B-CF042F99B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71244" y="714017"/>
            <a:ext cx="4107636" cy="561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179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B78787D-136C-ADED-7381-AE322DC7F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686" y="660854"/>
            <a:ext cx="10515600" cy="5511346"/>
          </a:xfrm>
        </p:spPr>
        <p:txBody>
          <a:bodyPr>
            <a:normAutofit fontScale="55000" lnSpcReduction="20000"/>
          </a:bodyPr>
          <a:lstStyle/>
          <a:p>
            <a:r>
              <a:rPr lang="tr-TR" b="1" dirty="0" err="1"/>
              <a:t>Tone</a:t>
            </a:r>
            <a:r>
              <a:rPr lang="tr-TR" b="1" dirty="0"/>
              <a:t>: </a:t>
            </a:r>
            <a:r>
              <a:rPr lang="tr-TR" dirty="0"/>
              <a:t>Tender, </a:t>
            </a:r>
            <a:r>
              <a:rPr lang="tr-TR" dirty="0" err="1"/>
              <a:t>soft</a:t>
            </a:r>
            <a:r>
              <a:rPr lang="tr-TR" dirty="0"/>
              <a:t>, </a:t>
            </a:r>
            <a:r>
              <a:rPr lang="tr-TR" dirty="0" err="1"/>
              <a:t>pleasent</a:t>
            </a:r>
            <a:r>
              <a:rPr lang="tr-TR" dirty="0"/>
              <a:t>, </a:t>
            </a:r>
            <a:r>
              <a:rPr lang="tr-TR" dirty="0" err="1"/>
              <a:t>childlike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prayerlike</a:t>
            </a:r>
            <a:r>
              <a:rPr lang="tr-TR" dirty="0"/>
              <a:t> (</a:t>
            </a:r>
            <a:r>
              <a:rPr lang="tr-TR" dirty="0" err="1"/>
              <a:t>God</a:t>
            </a:r>
            <a:r>
              <a:rPr lang="tr-TR" dirty="0"/>
              <a:t> </a:t>
            </a:r>
            <a:r>
              <a:rPr lang="tr-TR" dirty="0" err="1"/>
              <a:t>bless</a:t>
            </a:r>
            <a:r>
              <a:rPr lang="tr-TR" dirty="0"/>
              <a:t> </a:t>
            </a:r>
            <a:r>
              <a:rPr lang="tr-TR" dirty="0" err="1"/>
              <a:t>thee</a:t>
            </a:r>
            <a:r>
              <a:rPr lang="tr-TR" dirty="0"/>
              <a:t>)</a:t>
            </a:r>
          </a:p>
          <a:p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tone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is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embedded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in a sense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wonder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awe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as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speaker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contemplates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lamb's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creation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benevolent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loving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God</a:t>
            </a:r>
            <a:endParaRPr lang="tr-TR" b="0" i="0" dirty="0">
              <a:solidFill>
                <a:srgbClr val="0D0D0D"/>
              </a:solidFill>
              <a:effectLst/>
              <a:latin typeface="Söhne"/>
            </a:endParaRPr>
          </a:p>
          <a:p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This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tone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evokes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 sense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intimacy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between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speaker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lamb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divine</a:t>
            </a:r>
            <a:endParaRPr lang="tr-TR" dirty="0">
              <a:solidFill>
                <a:srgbClr val="0D0D0D"/>
              </a:solidFill>
              <a:latin typeface="Söhne"/>
            </a:endParaRPr>
          </a:p>
          <a:p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invites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reader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share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in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speaker's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sense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paying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tribute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connection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natural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world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God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r>
              <a:rPr lang="tr-TR" b="1" dirty="0" err="1"/>
              <a:t>Imagery</a:t>
            </a:r>
            <a:r>
              <a:rPr lang="tr-TR" b="1" dirty="0"/>
              <a:t>:</a:t>
            </a:r>
          </a:p>
          <a:p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Lamb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evokes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 sense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warmth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softness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innocence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is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gentle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meek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so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it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symbolizes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purity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innocence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endParaRPr lang="tr-TR" dirty="0"/>
          </a:p>
          <a:p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Semantic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field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nature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Lamb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vales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stream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mead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(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natural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landscape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)</a:t>
            </a:r>
          </a:p>
          <a:p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«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softest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clothing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woolly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bright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»</a:t>
            </a:r>
          </a:p>
          <a:p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Trans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ition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from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physical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World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to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spiritual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World</a:t>
            </a:r>
          </a:p>
          <a:p>
            <a:r>
              <a:rPr lang="tr-TR" b="1" dirty="0" err="1"/>
              <a:t>Symbolism</a:t>
            </a:r>
            <a:r>
              <a:rPr lang="tr-TR" b="1" dirty="0"/>
              <a:t>:</a:t>
            </a:r>
          </a:p>
          <a:p>
            <a:r>
              <a:rPr lang="tr-TR" dirty="0" err="1"/>
              <a:t>Lamb</a:t>
            </a:r>
            <a:r>
              <a:rPr lang="tr-TR" dirty="0"/>
              <a:t>: </a:t>
            </a:r>
            <a:r>
              <a:rPr lang="tr-TR" dirty="0" err="1"/>
              <a:t>innocence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Jesus</a:t>
            </a:r>
            <a:r>
              <a:rPr lang="tr-TR" dirty="0"/>
              <a:t> </a:t>
            </a:r>
            <a:r>
              <a:rPr lang="tr-TR" dirty="0" err="1"/>
              <a:t>Christ</a:t>
            </a:r>
            <a:r>
              <a:rPr lang="tr-TR" dirty="0"/>
              <a:t> (</a:t>
            </a:r>
            <a:r>
              <a:rPr lang="tr-TR" dirty="0" err="1"/>
              <a:t>sacrificial</a:t>
            </a:r>
            <a:r>
              <a:rPr lang="tr-TR" dirty="0"/>
              <a:t>)</a:t>
            </a:r>
          </a:p>
          <a:p>
            <a:r>
              <a:rPr lang="tr-TR" dirty="0" err="1"/>
              <a:t>Lamb</a:t>
            </a:r>
            <a:r>
              <a:rPr lang="tr-TR" dirty="0"/>
              <a:t>: </a:t>
            </a:r>
            <a:r>
              <a:rPr lang="tr-TR" dirty="0" err="1"/>
              <a:t>ignorant</a:t>
            </a:r>
            <a:r>
              <a:rPr lang="tr-TR" dirty="0"/>
              <a:t>, </a:t>
            </a:r>
            <a:r>
              <a:rPr lang="tr-TR" dirty="0" err="1"/>
              <a:t>close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nature</a:t>
            </a:r>
            <a:r>
              <a:rPr lang="tr-TR" dirty="0"/>
              <a:t>, </a:t>
            </a:r>
            <a:r>
              <a:rPr lang="tr-TR" dirty="0" err="1"/>
              <a:t>vulnurable</a:t>
            </a:r>
            <a:endParaRPr lang="tr-TR" dirty="0"/>
          </a:p>
          <a:p>
            <a:r>
              <a:rPr lang="tr-TR" dirty="0" err="1"/>
              <a:t>Clothing</a:t>
            </a:r>
            <a:r>
              <a:rPr lang="tr-TR" dirty="0"/>
              <a:t>: </a:t>
            </a:r>
            <a:r>
              <a:rPr lang="tr-TR" dirty="0" err="1"/>
              <a:t>protection</a:t>
            </a:r>
            <a:r>
              <a:rPr lang="tr-TR" dirty="0"/>
              <a:t>, </a:t>
            </a:r>
            <a:r>
              <a:rPr lang="tr-TR" dirty="0" err="1"/>
              <a:t>warmth</a:t>
            </a:r>
            <a:r>
              <a:rPr lang="tr-TR" dirty="0"/>
              <a:t>, </a:t>
            </a:r>
            <a:r>
              <a:rPr lang="tr-TR" dirty="0" err="1"/>
              <a:t>bless</a:t>
            </a:r>
            <a:r>
              <a:rPr lang="tr-TR" dirty="0"/>
              <a:t>, </a:t>
            </a:r>
            <a:r>
              <a:rPr lang="tr-TR" dirty="0" err="1"/>
              <a:t>forgiveness</a:t>
            </a:r>
            <a:endParaRPr lang="tr-TR" dirty="0"/>
          </a:p>
          <a:p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Anaphora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 "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Little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Lamb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who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made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?"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emphasizes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speaker's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sense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wonder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awe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lamb's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existence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</a:p>
          <a:p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is a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contemplation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on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nature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creation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divine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creation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  <a:endParaRPr lang="tr-TR" dirty="0"/>
          </a:p>
          <a:p>
            <a:r>
              <a:rPr lang="tr-TR" dirty="0" err="1"/>
              <a:t>Personification</a:t>
            </a:r>
            <a:r>
              <a:rPr lang="tr-TR" dirty="0"/>
              <a:t> of </a:t>
            </a:r>
            <a:r>
              <a:rPr lang="tr-TR" dirty="0" err="1"/>
              <a:t>nature</a:t>
            </a:r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99445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138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4184D7-7D29-4FD2-9696-DE846527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3441" y="321734"/>
            <a:ext cx="6895092" cy="1135737"/>
          </a:xfrm>
        </p:spPr>
        <p:txBody>
          <a:bodyPr>
            <a:normAutofit/>
          </a:bodyPr>
          <a:lstStyle/>
          <a:p>
            <a:r>
              <a:rPr lang="en-US" sz="3600" b="0" i="0" cap="all">
                <a:effectLst/>
                <a:latin typeface="Tate regular"/>
              </a:rPr>
              <a:t>SONGS OF INNOCENCE: THE CHIMNEY SWEEPER</a:t>
            </a:r>
            <a:endParaRPr lang="en-GB" sz="3600"/>
          </a:p>
        </p:txBody>
      </p:sp>
      <p:pic>
        <p:nvPicPr>
          <p:cNvPr id="2050" name="Picture 2" descr="William Blake Songs of Innocence The Chimney Sweeper 1789, Tate learning resource">
            <a:extLst>
              <a:ext uri="{FF2B5EF4-FFF2-40B4-BE49-F238E27FC236}">
                <a16:creationId xmlns:a16="http://schemas.microsoft.com/office/drawing/2014/main" id="{421379BA-B79B-433B-B7D1-1B075B178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89511"/>
            <a:ext cx="4059079" cy="6035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7" name="Group 140">
            <a:extLst>
              <a:ext uri="{FF2B5EF4-FFF2-40B4-BE49-F238E27FC236}">
                <a16:creationId xmlns:a16="http://schemas.microsoft.com/office/drawing/2014/main" id="{C34A4475-365F-4381-A542-4698D6377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0" y="0"/>
            <a:ext cx="1097280" cy="1097280"/>
            <a:chOff x="11094720" y="0"/>
            <a:chExt cx="1097280" cy="1097280"/>
          </a:xfrm>
        </p:grpSpPr>
        <p:sp>
          <p:nvSpPr>
            <p:cNvPr id="142" name="Isosceles Triangle 141">
              <a:extLst>
                <a:ext uri="{FF2B5EF4-FFF2-40B4-BE49-F238E27FC236}">
                  <a16:creationId xmlns:a16="http://schemas.microsoft.com/office/drawing/2014/main" id="{148F8F8B-B172-475E-9119-57F2A1C879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1094720" y="0"/>
              <a:ext cx="1097280" cy="1097280"/>
            </a:xfrm>
            <a:prstGeom prst="triangle">
              <a:avLst>
                <a:gd name="adj" fmla="val 10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58" name="Rectangle 142">
              <a:extLst>
                <a:ext uri="{FF2B5EF4-FFF2-40B4-BE49-F238E27FC236}">
                  <a16:creationId xmlns:a16="http://schemas.microsoft.com/office/drawing/2014/main" id="{1B0349D0-97A5-4654-A515-C72EA9E0B0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189552" y="127618"/>
              <a:ext cx="457894" cy="457894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E6FADA1D-9032-44D6-8CD4-F121B4C88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049" y="1782980"/>
            <a:ext cx="7685070" cy="5075019"/>
          </a:xfrm>
        </p:spPr>
        <p:txBody>
          <a:bodyPr numCol="2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dirty="0"/>
              <a:t>When my mother died I was very young,</a:t>
            </a:r>
          </a:p>
          <a:p>
            <a:pPr marL="0" indent="0">
              <a:buNone/>
            </a:pPr>
            <a:r>
              <a:rPr lang="en-US" sz="1600" dirty="0"/>
              <a:t>And my father sold me while yet my tongue</a:t>
            </a:r>
          </a:p>
          <a:p>
            <a:pPr marL="0" indent="0">
              <a:buNone/>
            </a:pPr>
            <a:r>
              <a:rPr lang="en-US" sz="1600" dirty="0"/>
              <a:t>Could scarcely cry ’ ‘weep! ‘weep! ‘weep! ‘weep!’</a:t>
            </a:r>
          </a:p>
          <a:p>
            <a:pPr marL="0" indent="0">
              <a:buNone/>
            </a:pPr>
            <a:r>
              <a:rPr lang="en-US" sz="1600" dirty="0"/>
              <a:t>So your chimneys I sweep &amp; in soot I sleep.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There’s little Tom </a:t>
            </a:r>
            <a:r>
              <a:rPr lang="en-US" sz="1600" dirty="0" err="1"/>
              <a:t>Dacre</a:t>
            </a:r>
            <a:r>
              <a:rPr lang="en-US" sz="1600" dirty="0"/>
              <a:t>, who cried when his head</a:t>
            </a:r>
          </a:p>
          <a:p>
            <a:pPr marL="0" indent="0">
              <a:buNone/>
            </a:pPr>
            <a:r>
              <a:rPr lang="en-US" sz="1600" dirty="0"/>
              <a:t>That curled like a lamb’s back, was shaved, so I said,</a:t>
            </a:r>
          </a:p>
          <a:p>
            <a:pPr marL="0" indent="0">
              <a:buNone/>
            </a:pPr>
            <a:r>
              <a:rPr lang="en-US" sz="1600" dirty="0"/>
              <a:t>‘Hush, Tom! never mind it, for when your head’s bare,</a:t>
            </a:r>
          </a:p>
          <a:p>
            <a:pPr marL="0" indent="0">
              <a:buNone/>
            </a:pPr>
            <a:r>
              <a:rPr lang="en-US" sz="1600" dirty="0"/>
              <a:t>You know that the soot cannot spoil your white hair.’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And so he was quiet, &amp; that very night,</a:t>
            </a:r>
          </a:p>
          <a:p>
            <a:pPr marL="0" indent="0">
              <a:buNone/>
            </a:pPr>
            <a:r>
              <a:rPr lang="en-US" sz="1600" dirty="0"/>
              <a:t>As Tom was a-sleeping he had such a sight!</a:t>
            </a:r>
          </a:p>
          <a:p>
            <a:pPr marL="0" indent="0">
              <a:buNone/>
            </a:pPr>
            <a:r>
              <a:rPr lang="en-US" sz="1600" dirty="0"/>
              <a:t>That thousands of sweepers, Dick, Joe, Ned, &amp; Jack,</a:t>
            </a:r>
          </a:p>
          <a:p>
            <a:pPr marL="0" indent="0">
              <a:buNone/>
            </a:pPr>
            <a:r>
              <a:rPr lang="en-US" sz="1600" dirty="0"/>
              <a:t>Were all of them locked up in coffins of black;</a:t>
            </a:r>
          </a:p>
          <a:p>
            <a:pPr marL="0" indent="0">
              <a:buNone/>
            </a:pPr>
            <a:r>
              <a:rPr lang="en-US" sz="1600" dirty="0"/>
              <a:t>And by came an Angel who had a bright key,</a:t>
            </a:r>
          </a:p>
          <a:p>
            <a:pPr marL="0" indent="0">
              <a:buNone/>
            </a:pPr>
            <a:r>
              <a:rPr lang="en-US" sz="1600" dirty="0"/>
              <a:t>And he opened the coffins &amp; set them all free;</a:t>
            </a:r>
          </a:p>
          <a:p>
            <a:pPr marL="0" indent="0">
              <a:buNone/>
            </a:pPr>
            <a:r>
              <a:rPr lang="en-US" sz="1600" dirty="0"/>
              <a:t>Then down a green plain, leaping, laughing they run,</a:t>
            </a:r>
          </a:p>
          <a:p>
            <a:pPr marL="0" indent="0">
              <a:buNone/>
            </a:pPr>
            <a:r>
              <a:rPr lang="en-US" sz="1600" dirty="0"/>
              <a:t>And wash in a river and shine in the Sun.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Then naked &amp; white, all their bags left behind,</a:t>
            </a:r>
          </a:p>
          <a:p>
            <a:pPr marL="0" indent="0">
              <a:buNone/>
            </a:pPr>
            <a:r>
              <a:rPr lang="en-US" sz="1600" dirty="0"/>
              <a:t>They rise upon clouds, and sport in the wind.</a:t>
            </a:r>
          </a:p>
          <a:p>
            <a:pPr marL="0" indent="0">
              <a:buNone/>
            </a:pPr>
            <a:r>
              <a:rPr lang="en-US" sz="1600" dirty="0"/>
              <a:t>And the Angel told Tom, if he’d be a good boy,</a:t>
            </a:r>
          </a:p>
          <a:p>
            <a:pPr marL="0" indent="0">
              <a:buNone/>
            </a:pPr>
            <a:r>
              <a:rPr lang="en-US" sz="1600" dirty="0"/>
              <a:t>He’d have God for his father &amp; never want joy.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And so Tom awoke; and we rose in the dark</a:t>
            </a:r>
          </a:p>
          <a:p>
            <a:pPr marL="0" indent="0">
              <a:buNone/>
            </a:pPr>
            <a:r>
              <a:rPr lang="en-US" sz="1600" dirty="0"/>
              <a:t>And got with our bags &amp; our brushes to work.</a:t>
            </a:r>
          </a:p>
          <a:p>
            <a:pPr marL="0" indent="0">
              <a:buNone/>
            </a:pPr>
            <a:r>
              <a:rPr lang="en-US" sz="1600" dirty="0"/>
              <a:t>Though the morning was cold, Tom was happy &amp; warm;</a:t>
            </a:r>
          </a:p>
          <a:p>
            <a:pPr marL="0" indent="0">
              <a:buNone/>
            </a:pPr>
            <a:r>
              <a:rPr lang="en-US" sz="1600" dirty="0"/>
              <a:t>So if all do their duty, they need not fear harm.</a:t>
            </a:r>
          </a:p>
        </p:txBody>
      </p:sp>
      <p:grpSp>
        <p:nvGrpSpPr>
          <p:cNvPr id="2059" name="Group 144">
            <a:extLst>
              <a:ext uri="{FF2B5EF4-FFF2-40B4-BE49-F238E27FC236}">
                <a16:creationId xmlns:a16="http://schemas.microsoft.com/office/drawing/2014/main" id="{DC8D6E3B-FFED-480F-941D-FE376375B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177940" y="4601497"/>
            <a:ext cx="1014060" cy="2017580"/>
            <a:chOff x="11177940" y="4601497"/>
            <a:chExt cx="1014060" cy="2017580"/>
          </a:xfrm>
        </p:grpSpPr>
        <p:sp>
          <p:nvSpPr>
            <p:cNvPr id="146" name="Isosceles Triangle 145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1067618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27850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6245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488DA14-223D-F241-5B77-6D6326F74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/>
              <a:t>SONGS OF EXPERIENCE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ABC72B2-D10A-F3BF-9F1B-E82E2E96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8"/>
            <a:ext cx="3831771" cy="448627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tr-TR" sz="4900" dirty="0">
              <a:latin typeface="Chalkboard SE" panose="03050602040202020205" pitchFamily="66" charset="0"/>
            </a:endParaRPr>
          </a:p>
          <a:p>
            <a:pPr marL="0" indent="0" algn="l" fontAlgn="base">
              <a:lnSpc>
                <a:spcPct val="120000"/>
              </a:lnSpc>
              <a:buNone/>
            </a:pPr>
            <a:r>
              <a:rPr lang="tr-TR" sz="7200" i="0" dirty="0" err="1">
                <a:solidFill>
                  <a:srgbClr val="000000"/>
                </a:solidFill>
                <a:effectLst/>
              </a:rPr>
              <a:t>Hear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the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voice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of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the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Bard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!</a:t>
            </a:r>
            <a:br>
              <a:rPr lang="tr-TR" sz="7200" i="0" dirty="0">
                <a:solidFill>
                  <a:srgbClr val="000000"/>
                </a:solidFill>
                <a:effectLst/>
              </a:rPr>
            </a:br>
            <a:r>
              <a:rPr lang="tr-TR" sz="7200" i="0" dirty="0" err="1">
                <a:solidFill>
                  <a:srgbClr val="000000"/>
                </a:solidFill>
                <a:effectLst/>
              </a:rPr>
              <a:t>Who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Present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,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Past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, &amp;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Future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sees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 </a:t>
            </a:r>
            <a:br>
              <a:rPr lang="tr-TR" sz="7200" i="0" dirty="0">
                <a:solidFill>
                  <a:srgbClr val="000000"/>
                </a:solidFill>
                <a:effectLst/>
              </a:rPr>
            </a:br>
            <a:r>
              <a:rPr lang="tr-TR" sz="7200" i="0" dirty="0" err="1">
                <a:solidFill>
                  <a:srgbClr val="000000"/>
                </a:solidFill>
                <a:effectLst/>
              </a:rPr>
              <a:t>Whose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ears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have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heard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, </a:t>
            </a:r>
            <a:br>
              <a:rPr lang="tr-TR" sz="7200" i="0" dirty="0">
                <a:solidFill>
                  <a:srgbClr val="000000"/>
                </a:solidFill>
                <a:effectLst/>
              </a:rPr>
            </a:br>
            <a:r>
              <a:rPr lang="tr-TR" sz="7200" i="0" dirty="0" err="1">
                <a:solidFill>
                  <a:srgbClr val="000000"/>
                </a:solidFill>
                <a:effectLst/>
              </a:rPr>
              <a:t>The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Holy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Word, </a:t>
            </a:r>
            <a:br>
              <a:rPr lang="tr-TR" sz="7200" i="0" dirty="0">
                <a:solidFill>
                  <a:srgbClr val="000000"/>
                </a:solidFill>
                <a:effectLst/>
              </a:rPr>
            </a:br>
            <a:r>
              <a:rPr lang="tr-TR" sz="7200" i="0" dirty="0" err="1">
                <a:solidFill>
                  <a:srgbClr val="000000"/>
                </a:solidFill>
                <a:effectLst/>
              </a:rPr>
              <a:t>That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walk'd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among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the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ancient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trees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. </a:t>
            </a:r>
            <a:br>
              <a:rPr lang="tr-TR" sz="7200" i="0" dirty="0">
                <a:solidFill>
                  <a:srgbClr val="000000"/>
                </a:solidFill>
                <a:effectLst/>
              </a:rPr>
            </a:br>
            <a:endParaRPr lang="tr-TR" sz="7200" i="0" dirty="0">
              <a:solidFill>
                <a:srgbClr val="000000"/>
              </a:solidFill>
              <a:effectLst/>
            </a:endParaRPr>
          </a:p>
          <a:p>
            <a:pPr marL="0" indent="0" algn="l" fontAlgn="base">
              <a:lnSpc>
                <a:spcPct val="120000"/>
              </a:lnSpc>
              <a:buNone/>
            </a:pPr>
            <a:br>
              <a:rPr lang="tr-TR" sz="7200" i="0" dirty="0">
                <a:solidFill>
                  <a:srgbClr val="000000"/>
                </a:solidFill>
                <a:effectLst/>
              </a:rPr>
            </a:br>
            <a:endParaRPr lang="tr-TR" sz="7200" i="0" dirty="0">
              <a:solidFill>
                <a:srgbClr val="000000"/>
              </a:solidFill>
              <a:effectLst/>
            </a:endParaRPr>
          </a:p>
          <a:p>
            <a:pPr marL="0" indent="0" algn="l" fontAlgn="base">
              <a:lnSpc>
                <a:spcPct val="120000"/>
              </a:lnSpc>
              <a:buNone/>
            </a:pPr>
            <a:r>
              <a:rPr lang="tr-TR" sz="7200" i="0" dirty="0" err="1">
                <a:solidFill>
                  <a:srgbClr val="000000"/>
                </a:solidFill>
                <a:effectLst/>
              </a:rPr>
              <a:t>Calling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the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lapsed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Soul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 </a:t>
            </a:r>
            <a:br>
              <a:rPr lang="tr-TR" sz="7200" i="0" dirty="0">
                <a:solidFill>
                  <a:srgbClr val="000000"/>
                </a:solidFill>
                <a:effectLst/>
              </a:rPr>
            </a:br>
            <a:r>
              <a:rPr lang="tr-TR" sz="7200" i="0" dirty="0" err="1">
                <a:solidFill>
                  <a:srgbClr val="000000"/>
                </a:solidFill>
                <a:effectLst/>
              </a:rPr>
              <a:t>And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weeping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in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the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evening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dew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: </a:t>
            </a:r>
            <a:br>
              <a:rPr lang="tr-TR" sz="7200" i="0" dirty="0">
                <a:solidFill>
                  <a:srgbClr val="000000"/>
                </a:solidFill>
                <a:effectLst/>
              </a:rPr>
            </a:br>
            <a:r>
              <a:rPr lang="tr-TR" sz="7200" i="0" dirty="0" err="1">
                <a:solidFill>
                  <a:srgbClr val="000000"/>
                </a:solidFill>
                <a:effectLst/>
              </a:rPr>
              <a:t>That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might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controll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, </a:t>
            </a:r>
            <a:br>
              <a:rPr lang="tr-TR" sz="7200" i="0" dirty="0">
                <a:solidFill>
                  <a:srgbClr val="000000"/>
                </a:solidFill>
                <a:effectLst/>
              </a:rPr>
            </a:br>
            <a:r>
              <a:rPr lang="tr-TR" sz="7200" i="0" dirty="0" err="1">
                <a:solidFill>
                  <a:srgbClr val="000000"/>
                </a:solidFill>
                <a:effectLst/>
              </a:rPr>
              <a:t>The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starry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pole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; </a:t>
            </a:r>
            <a:br>
              <a:rPr lang="tr-TR" sz="7200" i="0" dirty="0">
                <a:solidFill>
                  <a:srgbClr val="000000"/>
                </a:solidFill>
                <a:effectLst/>
              </a:rPr>
            </a:br>
            <a:r>
              <a:rPr lang="tr-TR" sz="7200" i="0" dirty="0" err="1">
                <a:solidFill>
                  <a:srgbClr val="000000"/>
                </a:solidFill>
                <a:effectLst/>
              </a:rPr>
              <a:t>And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fallen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fallen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light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7200" i="0" dirty="0" err="1">
                <a:solidFill>
                  <a:srgbClr val="000000"/>
                </a:solidFill>
                <a:effectLst/>
              </a:rPr>
              <a:t>renew</a:t>
            </a:r>
            <a:r>
              <a:rPr lang="tr-TR" sz="7200" i="0" dirty="0">
                <a:solidFill>
                  <a:srgbClr val="000000"/>
                </a:solidFill>
                <a:effectLst/>
              </a:rPr>
              <a:t>!</a:t>
            </a:r>
            <a:br>
              <a:rPr lang="tr-TR" b="0" i="0" dirty="0">
                <a:solidFill>
                  <a:srgbClr val="000000"/>
                </a:solidFill>
                <a:effectLst/>
              </a:rPr>
            </a:br>
            <a:endParaRPr lang="tr-TR" b="0" i="0" dirty="0">
              <a:solidFill>
                <a:srgbClr val="000000"/>
              </a:solidFill>
              <a:effectLst/>
            </a:endParaRPr>
          </a:p>
          <a:p>
            <a:pPr marL="0" indent="0">
              <a:buNone/>
            </a:pPr>
            <a:br>
              <a:rPr lang="tr-TR" dirty="0"/>
            </a:br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637F6C0-68D4-D861-78D1-9E98E01A1498}"/>
              </a:ext>
            </a:extLst>
          </p:cNvPr>
          <p:cNvSpPr txBox="1"/>
          <p:nvPr/>
        </p:nvSpPr>
        <p:spPr>
          <a:xfrm>
            <a:off x="6248400" y="1570945"/>
            <a:ext cx="461554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tr-TR" b="0" i="0" dirty="0">
              <a:solidFill>
                <a:srgbClr val="000000"/>
              </a:solidFill>
              <a:effectLst/>
            </a:endParaRP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</a:rPr>
              <a:t>O Earth O Earth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return</a:t>
            </a:r>
            <a:r>
              <a:rPr lang="tr-TR" b="0" i="0" dirty="0">
                <a:solidFill>
                  <a:srgbClr val="000000"/>
                </a:solidFill>
                <a:effectLst/>
              </a:rPr>
              <a:t>!</a:t>
            </a:r>
            <a:br>
              <a:rPr lang="tr-TR" b="0" i="0" dirty="0">
                <a:solidFill>
                  <a:srgbClr val="000000"/>
                </a:solidFill>
                <a:effectLst/>
              </a:rPr>
            </a:br>
            <a:r>
              <a:rPr lang="tr-TR" b="0" i="0" dirty="0" err="1">
                <a:solidFill>
                  <a:srgbClr val="000000"/>
                </a:solidFill>
                <a:effectLst/>
              </a:rPr>
              <a:t>Arise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from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out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dewy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grass</a:t>
            </a:r>
            <a:r>
              <a:rPr lang="tr-TR" b="0" i="0" dirty="0">
                <a:solidFill>
                  <a:srgbClr val="000000"/>
                </a:solidFill>
                <a:effectLst/>
              </a:rPr>
              <a:t>;</a:t>
            </a:r>
            <a:br>
              <a:rPr lang="tr-TR" b="0" i="0" dirty="0">
                <a:solidFill>
                  <a:srgbClr val="000000"/>
                </a:solidFill>
                <a:effectLst/>
              </a:rPr>
            </a:br>
            <a:r>
              <a:rPr lang="tr-TR" b="0" i="0" dirty="0" err="1">
                <a:solidFill>
                  <a:srgbClr val="000000"/>
                </a:solidFill>
                <a:effectLst/>
              </a:rPr>
              <a:t>Night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is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worn</a:t>
            </a:r>
            <a:r>
              <a:rPr lang="tr-TR" b="0" i="0" dirty="0">
                <a:solidFill>
                  <a:srgbClr val="000000"/>
                </a:solidFill>
                <a:effectLst/>
              </a:rPr>
              <a:t>,</a:t>
            </a:r>
            <a:br>
              <a:rPr lang="tr-TR" b="0" i="0" dirty="0">
                <a:solidFill>
                  <a:srgbClr val="000000"/>
                </a:solidFill>
                <a:effectLst/>
              </a:rPr>
            </a:br>
            <a:r>
              <a:rPr lang="tr-TR" b="0" i="0" dirty="0" err="1">
                <a:solidFill>
                  <a:srgbClr val="000000"/>
                </a:solidFill>
                <a:effectLst/>
              </a:rPr>
              <a:t>And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morn</a:t>
            </a:r>
            <a:br>
              <a:rPr lang="tr-TR" b="0" i="0" dirty="0">
                <a:solidFill>
                  <a:srgbClr val="000000"/>
                </a:solidFill>
                <a:effectLst/>
              </a:rPr>
            </a:br>
            <a:r>
              <a:rPr lang="tr-TR" b="0" i="0" dirty="0" err="1">
                <a:solidFill>
                  <a:srgbClr val="000000"/>
                </a:solidFill>
                <a:effectLst/>
              </a:rPr>
              <a:t>Rises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from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slumberous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mass</a:t>
            </a:r>
            <a:r>
              <a:rPr lang="tr-TR" b="0" i="0" dirty="0">
                <a:solidFill>
                  <a:srgbClr val="000000"/>
                </a:solidFill>
                <a:effectLst/>
              </a:rPr>
              <a:t>.</a:t>
            </a:r>
          </a:p>
          <a:p>
            <a:pPr algn="l" fontAlgn="base"/>
            <a:endParaRPr lang="tr-TR" dirty="0">
              <a:solidFill>
                <a:srgbClr val="000000"/>
              </a:solidFill>
            </a:endParaRPr>
          </a:p>
          <a:p>
            <a:pPr algn="l" fontAlgn="base"/>
            <a:endParaRPr lang="tr-TR" b="0" i="0" dirty="0">
              <a:solidFill>
                <a:srgbClr val="000000"/>
              </a:solidFill>
              <a:effectLst/>
            </a:endParaRPr>
          </a:p>
          <a:p>
            <a:pPr algn="l" fontAlgn="base"/>
            <a:endParaRPr lang="tr-TR" dirty="0">
              <a:solidFill>
                <a:srgbClr val="000000"/>
              </a:solidFill>
            </a:endParaRPr>
          </a:p>
          <a:p>
            <a:pPr algn="l" fontAlgn="base"/>
            <a:br>
              <a:rPr lang="tr-TR" b="0" i="0" dirty="0">
                <a:solidFill>
                  <a:srgbClr val="000000"/>
                </a:solidFill>
                <a:effectLst/>
              </a:rPr>
            </a:br>
            <a:r>
              <a:rPr lang="tr-TR" b="0" i="0" dirty="0" err="1">
                <a:solidFill>
                  <a:srgbClr val="000000"/>
                </a:solidFill>
                <a:effectLst/>
              </a:rPr>
              <a:t>Turn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away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no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more</a:t>
            </a:r>
            <a:r>
              <a:rPr lang="tr-TR" b="0" i="0" dirty="0">
                <a:solidFill>
                  <a:srgbClr val="000000"/>
                </a:solidFill>
                <a:effectLst/>
              </a:rPr>
              <a:t>: </a:t>
            </a:r>
            <a:br>
              <a:rPr lang="tr-TR" b="0" i="0" dirty="0">
                <a:solidFill>
                  <a:srgbClr val="000000"/>
                </a:solidFill>
                <a:effectLst/>
              </a:rPr>
            </a:br>
            <a:r>
              <a:rPr lang="tr-TR" b="0" i="0" dirty="0" err="1">
                <a:solidFill>
                  <a:srgbClr val="000000"/>
                </a:solidFill>
                <a:effectLst/>
              </a:rPr>
              <a:t>Why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wilt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thou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turn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away</a:t>
            </a:r>
            <a:r>
              <a:rPr lang="tr-TR" b="0" i="0" dirty="0">
                <a:solidFill>
                  <a:srgbClr val="000000"/>
                </a:solidFill>
                <a:effectLst/>
              </a:rPr>
              <a:t> </a:t>
            </a:r>
            <a:br>
              <a:rPr lang="tr-TR" b="0" i="0" dirty="0">
                <a:solidFill>
                  <a:srgbClr val="000000"/>
                </a:solidFill>
                <a:effectLst/>
              </a:rPr>
            </a:br>
            <a:r>
              <a:rPr lang="tr-TR" b="0" i="0" dirty="0" err="1">
                <a:solidFill>
                  <a:srgbClr val="000000"/>
                </a:solidFill>
                <a:effectLst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starry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floor</a:t>
            </a:r>
            <a:r>
              <a:rPr lang="tr-TR" b="0" i="0" dirty="0">
                <a:solidFill>
                  <a:srgbClr val="000000"/>
                </a:solidFill>
                <a:effectLst/>
              </a:rPr>
              <a:t> </a:t>
            </a:r>
            <a:br>
              <a:rPr lang="tr-TR" b="0" i="0" dirty="0">
                <a:solidFill>
                  <a:srgbClr val="000000"/>
                </a:solidFill>
                <a:effectLst/>
              </a:rPr>
            </a:br>
            <a:r>
              <a:rPr lang="tr-TR" b="0" i="0" dirty="0" err="1">
                <a:solidFill>
                  <a:srgbClr val="000000"/>
                </a:solidFill>
                <a:effectLst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watry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shore</a:t>
            </a:r>
            <a:r>
              <a:rPr lang="tr-TR" b="0" i="0" dirty="0">
                <a:solidFill>
                  <a:srgbClr val="000000"/>
                </a:solidFill>
                <a:effectLst/>
              </a:rPr>
              <a:t> </a:t>
            </a:r>
            <a:br>
              <a:rPr lang="tr-TR" b="0" i="0" dirty="0">
                <a:solidFill>
                  <a:srgbClr val="000000"/>
                </a:solidFill>
                <a:effectLst/>
              </a:rPr>
            </a:br>
            <a:r>
              <a:rPr lang="tr-TR" b="0" i="0" dirty="0">
                <a:solidFill>
                  <a:srgbClr val="000000"/>
                </a:solidFill>
                <a:effectLst/>
              </a:rPr>
              <a:t>Is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giv'n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thee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till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</a:rPr>
              <a:t> break of </a:t>
            </a:r>
            <a:r>
              <a:rPr lang="tr-TR" b="0" i="0" dirty="0" err="1">
                <a:solidFill>
                  <a:srgbClr val="000000"/>
                </a:solidFill>
                <a:effectLst/>
              </a:rPr>
              <a:t>day</a:t>
            </a:r>
            <a:r>
              <a:rPr lang="tr-TR" b="0" i="0" dirty="0">
                <a:solidFill>
                  <a:srgbClr val="000000"/>
                </a:solidFill>
                <a:effectLst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689125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0C1622-8D28-4EF7-9489-167AEFE9F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6391"/>
            <a:ext cx="6155988" cy="482136"/>
          </a:xfrm>
        </p:spPr>
        <p:txBody>
          <a:bodyPr anchor="b">
            <a:normAutofit fontScale="90000"/>
          </a:bodyPr>
          <a:lstStyle/>
          <a:p>
            <a:r>
              <a:rPr lang="en-US" sz="2200" b="0" i="0" cap="all" dirty="0">
                <a:effectLst/>
                <a:latin typeface="Tate regular"/>
              </a:rPr>
              <a:t>SONGS OF EXPERIENCE: THE TYGER</a:t>
            </a:r>
            <a:br>
              <a:rPr lang="en-US" sz="2200" b="0" i="0" cap="all" dirty="0">
                <a:effectLst/>
                <a:latin typeface="Tate regular"/>
              </a:rPr>
            </a:br>
            <a:br>
              <a:rPr lang="en-US" sz="2200" dirty="0"/>
            </a:br>
            <a:endParaRPr lang="en-GB" sz="2200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2" name="Content Placeholder 4101">
            <a:extLst>
              <a:ext uri="{FF2B5EF4-FFF2-40B4-BE49-F238E27FC236}">
                <a16:creationId xmlns:a16="http://schemas.microsoft.com/office/drawing/2014/main" id="{1A2116B9-BC56-4042-BD8D-88EFDCCE8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677" y="1458935"/>
            <a:ext cx="7169170" cy="5085695"/>
          </a:xfrm>
        </p:spPr>
        <p:txBody>
          <a:bodyPr numCol="2" anchor="t"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6">
                    <a:alpha val="80000"/>
                  </a:schemeClr>
                </a:solidFill>
              </a:rPr>
              <a:t>Tyger </a:t>
            </a:r>
            <a:r>
              <a:rPr lang="en-US" sz="2000" dirty="0" err="1">
                <a:solidFill>
                  <a:schemeClr val="accent6">
                    <a:alpha val="80000"/>
                  </a:schemeClr>
                </a:solidFill>
              </a:rPr>
              <a:t>Tyger</a:t>
            </a:r>
            <a:r>
              <a:rPr lang="en-US" sz="2000" dirty="0">
                <a:solidFill>
                  <a:schemeClr val="accent6">
                    <a:alpha val="80000"/>
                  </a:schemeClr>
                </a:solidFill>
              </a:rPr>
              <a:t>, burning brigh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t,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In the forests of the night;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What immortal hand or eye,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2">
                    <a:alpha val="80000"/>
                  </a:schemeClr>
                </a:solidFill>
              </a:rPr>
              <a:t>Could frame thy fearful symmetry?</a:t>
            </a:r>
          </a:p>
          <a:p>
            <a:pPr marL="0" indent="0">
              <a:buNone/>
            </a:pPr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In what distant 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  <a:highlight>
                  <a:srgbClr val="FFFF00"/>
                </a:highlight>
              </a:rPr>
              <a:t>deeps or skies.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highlight>
                  <a:srgbClr val="00FF00"/>
                </a:highlight>
              </a:rPr>
              <a:t>Burnt the fire of thine eyes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?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On 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  <a:highlight>
                  <a:srgbClr val="FF0000"/>
                </a:highlight>
              </a:rPr>
              <a:t>what wings dare 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he aspire?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What the hand, 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  <a:highlight>
                  <a:srgbClr val="00FFFF"/>
                </a:highlight>
              </a:rPr>
              <a:t>dare seize the fire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?</a:t>
            </a:r>
          </a:p>
          <a:p>
            <a:pPr marL="0" indent="0">
              <a:buNone/>
            </a:pPr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And what shoulder, &amp; what art,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Could twist the sinews of thy heart?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And when thy heart began to beat,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What dread hand? &amp; what dread feet?</a:t>
            </a:r>
          </a:p>
          <a:p>
            <a:pPr marL="0" indent="0">
              <a:buNone/>
            </a:pPr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What the hammer? what the chain,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In what furnace was thy brain?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What the anvil? what dread grasp,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Dare its deadly terrors clasp!  </a:t>
            </a:r>
          </a:p>
          <a:p>
            <a:pPr marL="0" indent="0">
              <a:buNone/>
            </a:pPr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When the stars threw down their spears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And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water’d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heaven with their tears: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Did he smile his work to see?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Did he who made the Lamb make thee?</a:t>
            </a:r>
          </a:p>
          <a:p>
            <a:pPr marL="0" indent="0">
              <a:buNone/>
            </a:pPr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6">
                    <a:alpha val="80000"/>
                  </a:schemeClr>
                </a:solidFill>
              </a:rPr>
              <a:t>Tyger </a:t>
            </a:r>
            <a:r>
              <a:rPr lang="en-US" sz="2000" dirty="0" err="1">
                <a:solidFill>
                  <a:schemeClr val="accent6">
                    <a:alpha val="80000"/>
                  </a:schemeClr>
                </a:solidFill>
              </a:rPr>
              <a:t>Tyger</a:t>
            </a:r>
            <a:r>
              <a:rPr lang="en-US" sz="2000" dirty="0">
                <a:solidFill>
                  <a:schemeClr val="accent6">
                    <a:alpha val="80000"/>
                  </a:schemeClr>
                </a:solidFill>
              </a:rPr>
              <a:t> burning bright,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In the forests of the night: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What immortal hand or eye,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2">
                    <a:alpha val="80000"/>
                  </a:schemeClr>
                </a:solidFill>
              </a:rPr>
              <a:t>Dare frame thy fearful symmetry?</a:t>
            </a:r>
          </a:p>
        </p:txBody>
      </p:sp>
      <p:pic>
        <p:nvPicPr>
          <p:cNvPr id="4098" name="Picture 2" descr="William Blake Songs of Experience The Tyger 1794, Tate learning resource">
            <a:extLst>
              <a:ext uri="{FF2B5EF4-FFF2-40B4-BE49-F238E27FC236}">
                <a16:creationId xmlns:a16="http://schemas.microsoft.com/office/drawing/2014/main" id="{4A6A0B7D-5ADD-49CA-935B-C1E798B08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3777" y="1336390"/>
            <a:ext cx="2866155" cy="483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4552" y="189928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9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6862" y="218992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10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C232D-A610-4529-857C-D759AF82B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6390"/>
            <a:ext cx="6155988" cy="1182927"/>
          </a:xfrm>
        </p:spPr>
        <p:txBody>
          <a:bodyPr anchor="b">
            <a:normAutofit/>
          </a:bodyPr>
          <a:lstStyle/>
          <a:p>
            <a:r>
              <a:rPr lang="en-US" sz="3900" b="0" i="0" cap="all">
                <a:effectLst/>
                <a:latin typeface="Tate regular"/>
              </a:rPr>
              <a:t>SONGS OF EXPERIENCE: THE CHIMNEY SWEEPER</a:t>
            </a:r>
            <a:endParaRPr lang="en-GB" sz="3900"/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8" name="Content Placeholder 3077">
            <a:extLst>
              <a:ext uri="{FF2B5EF4-FFF2-40B4-BE49-F238E27FC236}">
                <a16:creationId xmlns:a16="http://schemas.microsoft.com/office/drawing/2014/main" id="{90CF2D2B-1E0F-478B-BA06-AD85835CD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776" y="2829330"/>
            <a:ext cx="6190412" cy="3344459"/>
          </a:xfrm>
        </p:spPr>
        <p:txBody>
          <a:bodyPr anchor="t">
            <a:normAutofit/>
          </a:bodyPr>
          <a:lstStyle/>
          <a:p>
            <a: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  <a:t>A little black thing among the snow,</a:t>
            </a:r>
            <a:b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</a:br>
            <a: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  <a:t>Crying ‘weep! ‘weep!’ in notes of woe!</a:t>
            </a:r>
            <a:b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</a:br>
            <a: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  <a:t>‘Where are thy father and mother? say?’</a:t>
            </a:r>
            <a:b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</a:br>
            <a: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  <a:t>‘</a:t>
            </a:r>
            <a:r>
              <a:rPr lang="en-US" sz="1700" b="0" i="0" dirty="0">
                <a:solidFill>
                  <a:schemeClr val="accent2">
                    <a:alpha val="80000"/>
                  </a:schemeClr>
                </a:solidFill>
                <a:effectLst/>
                <a:latin typeface="Tate regular"/>
              </a:rPr>
              <a:t>They are both gone up to the church to pray</a:t>
            </a:r>
            <a: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  <a:t>.</a:t>
            </a:r>
          </a:p>
          <a:p>
            <a: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  <a:t>Because I was happy upon the heath,</a:t>
            </a:r>
            <a:b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</a:br>
            <a: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  <a:t>And </a:t>
            </a:r>
            <a:r>
              <a:rPr lang="en-US" sz="1700" b="0" i="0" dirty="0" err="1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  <a:t>smil’d</a:t>
            </a:r>
            <a: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  <a:t> among the winter’s snow,</a:t>
            </a:r>
            <a:b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</a:br>
            <a: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  <a:t>They clothed me in the clothes of death,</a:t>
            </a:r>
            <a:b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</a:br>
            <a: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  <a:t>And taught me to sing the notes of woe.</a:t>
            </a:r>
          </a:p>
          <a:p>
            <a: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  <a:t>And because I am happy and dance and sing,</a:t>
            </a:r>
            <a:b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</a:br>
            <a: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  <a:t>They think they have done me no injury,</a:t>
            </a:r>
            <a:b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</a:br>
            <a: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  <a:t>And are gone to praise God and his Priest and King,</a:t>
            </a:r>
            <a:b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</a:br>
            <a:r>
              <a:rPr lang="en-US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Tate regular"/>
              </a:rPr>
              <a:t>Who make up a heaven of our misery.’</a:t>
            </a:r>
          </a:p>
          <a:p>
            <a:endParaRPr lang="en-US" sz="17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3074" name="Picture 2" descr="William Blake Songs of Experience The Chimney Sweeper 1794, Tate learning resource">
            <a:extLst>
              <a:ext uri="{FF2B5EF4-FFF2-40B4-BE49-F238E27FC236}">
                <a16:creationId xmlns:a16="http://schemas.microsoft.com/office/drawing/2014/main" id="{5041168E-CF93-43B8-ABFF-49513AC8E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29123" y="1336390"/>
            <a:ext cx="3035464" cy="483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4552" y="189928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5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6862" y="218992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83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970BDDD-303F-6A09-4438-842B5C64C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                      LONDON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DDA6344-0BEC-2237-CF67-94D762EB2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956" y="1769298"/>
            <a:ext cx="4390230" cy="4524315"/>
          </a:xfrm>
        </p:spPr>
        <p:txBody>
          <a:bodyPr>
            <a:normAutofit/>
          </a:bodyPr>
          <a:lstStyle/>
          <a:p>
            <a:pPr marL="0" indent="0" algn="l" fontAlgn="base">
              <a:buNone/>
            </a:pPr>
            <a:r>
              <a:rPr lang="tr-TR" sz="1700" b="0" i="0" dirty="0">
                <a:solidFill>
                  <a:srgbClr val="000000"/>
                </a:solidFill>
                <a:effectLst/>
              </a:rPr>
              <a:t>I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wander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thro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'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each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charter'd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street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,</a:t>
            </a:r>
            <a:br>
              <a:rPr lang="tr-TR" sz="1700" b="0" i="0" dirty="0">
                <a:solidFill>
                  <a:srgbClr val="000000"/>
                </a:solidFill>
                <a:effectLst/>
              </a:rPr>
            </a:br>
            <a:r>
              <a:rPr lang="tr-TR" sz="1700" b="0" i="0" dirty="0" err="1">
                <a:solidFill>
                  <a:srgbClr val="000000"/>
                </a:solidFill>
                <a:effectLst/>
              </a:rPr>
              <a:t>Near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where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the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charter'd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Thames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does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flow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. </a:t>
            </a:r>
            <a:br>
              <a:rPr lang="tr-TR" sz="1700" b="0" i="0" dirty="0">
                <a:solidFill>
                  <a:srgbClr val="000000"/>
                </a:solidFill>
                <a:effectLst/>
              </a:rPr>
            </a:br>
            <a:r>
              <a:rPr lang="tr-TR" sz="1700" b="0" i="0" dirty="0" err="1">
                <a:solidFill>
                  <a:srgbClr val="000000"/>
                </a:solidFill>
                <a:effectLst/>
              </a:rPr>
              <a:t>And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mark in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every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face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I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meet</a:t>
            </a:r>
            <a:br>
              <a:rPr lang="tr-TR" sz="1700" b="0" i="0" dirty="0">
                <a:solidFill>
                  <a:srgbClr val="000000"/>
                </a:solidFill>
                <a:effectLst/>
              </a:rPr>
            </a:br>
            <a:r>
              <a:rPr lang="tr-TR" sz="1700" b="0" i="0" dirty="0">
                <a:solidFill>
                  <a:schemeClr val="accent1"/>
                </a:solidFill>
                <a:effectLst/>
              </a:rPr>
              <a:t>Marks of </a:t>
            </a:r>
            <a:r>
              <a:rPr lang="tr-TR" sz="1700" b="0" i="0" dirty="0" err="1">
                <a:solidFill>
                  <a:schemeClr val="accent1"/>
                </a:solidFill>
                <a:effectLst/>
              </a:rPr>
              <a:t>weakness</a:t>
            </a:r>
            <a:r>
              <a:rPr lang="tr-TR" sz="1700" b="0" i="0" dirty="0">
                <a:solidFill>
                  <a:schemeClr val="accent1"/>
                </a:solidFill>
                <a:effectLst/>
              </a:rPr>
              <a:t>, </a:t>
            </a:r>
            <a:r>
              <a:rPr lang="tr-TR" sz="1700" b="0" i="0" dirty="0" err="1">
                <a:solidFill>
                  <a:schemeClr val="accent1"/>
                </a:solidFill>
                <a:effectLst/>
              </a:rPr>
              <a:t>marks</a:t>
            </a:r>
            <a:r>
              <a:rPr lang="tr-TR" sz="1700" b="0" i="0" dirty="0">
                <a:solidFill>
                  <a:schemeClr val="accent1"/>
                </a:solidFill>
                <a:effectLst/>
              </a:rPr>
              <a:t> of </a:t>
            </a:r>
            <a:r>
              <a:rPr lang="tr-TR" sz="1700" b="0" i="0" dirty="0" err="1">
                <a:solidFill>
                  <a:schemeClr val="accent1"/>
                </a:solidFill>
                <a:effectLst/>
              </a:rPr>
              <a:t>woe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.</a:t>
            </a:r>
            <a:br>
              <a:rPr lang="tr-TR" sz="1700" b="0" i="0" dirty="0">
                <a:solidFill>
                  <a:srgbClr val="000000"/>
                </a:solidFill>
                <a:effectLst/>
              </a:rPr>
            </a:br>
            <a:endParaRPr lang="tr-TR" sz="1700" b="0" i="0" dirty="0">
              <a:solidFill>
                <a:srgbClr val="000000"/>
              </a:solidFill>
              <a:effectLst/>
            </a:endParaRPr>
          </a:p>
          <a:p>
            <a:pPr marL="0" indent="0" algn="l" fontAlgn="base">
              <a:buNone/>
            </a:pPr>
            <a:br>
              <a:rPr lang="tr-TR" sz="1700" b="0" i="0" dirty="0">
                <a:solidFill>
                  <a:srgbClr val="000000"/>
                </a:solidFill>
                <a:effectLst/>
              </a:rPr>
            </a:br>
            <a:r>
              <a:rPr lang="tr-TR" sz="1700" b="0" i="0" dirty="0" err="1">
                <a:solidFill>
                  <a:schemeClr val="accent2"/>
                </a:solidFill>
                <a:effectLst/>
              </a:rPr>
              <a:t>In</a:t>
            </a:r>
            <a:r>
              <a:rPr lang="tr-TR" sz="1700" b="0" i="0" dirty="0">
                <a:solidFill>
                  <a:schemeClr val="accent2"/>
                </a:solidFill>
                <a:effectLst/>
              </a:rPr>
              <a:t> </a:t>
            </a:r>
            <a:r>
              <a:rPr lang="tr-TR" sz="1700" b="0" i="0" dirty="0" err="1">
                <a:solidFill>
                  <a:schemeClr val="accent2"/>
                </a:solidFill>
                <a:effectLst/>
              </a:rPr>
              <a:t>every</a:t>
            </a:r>
            <a:r>
              <a:rPr lang="tr-TR" sz="1700" b="0" i="0" dirty="0">
                <a:solidFill>
                  <a:schemeClr val="accent2"/>
                </a:solidFill>
                <a:effectLst/>
              </a:rPr>
              <a:t> </a:t>
            </a:r>
            <a:r>
              <a:rPr lang="tr-TR" sz="1700" b="0" i="0" dirty="0" err="1">
                <a:solidFill>
                  <a:schemeClr val="accent2"/>
                </a:solidFill>
                <a:effectLst/>
              </a:rPr>
              <a:t>cry</a:t>
            </a:r>
            <a:r>
              <a:rPr lang="tr-TR" sz="1700" b="0" i="0" dirty="0">
                <a:solidFill>
                  <a:schemeClr val="accent2"/>
                </a:solidFill>
                <a:effectLst/>
              </a:rPr>
              <a:t> 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of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every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1700" b="0" i="0" dirty="0">
                <a:solidFill>
                  <a:srgbClr val="92D050"/>
                </a:solidFill>
                <a:effectLst/>
              </a:rPr>
              <a:t>M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an,</a:t>
            </a:r>
            <a:br>
              <a:rPr lang="tr-TR" sz="1700" b="0" i="0" dirty="0">
                <a:solidFill>
                  <a:srgbClr val="000000"/>
                </a:solidFill>
                <a:effectLst/>
              </a:rPr>
            </a:br>
            <a:r>
              <a:rPr lang="tr-TR" sz="1700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In</a:t>
            </a:r>
            <a:r>
              <a:rPr lang="tr-TR" sz="17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 </a:t>
            </a:r>
            <a:r>
              <a:rPr lang="tr-TR" sz="1700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every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1700" b="0" i="0" dirty="0" err="1">
                <a:solidFill>
                  <a:srgbClr val="92D050"/>
                </a:solidFill>
                <a:effectLst/>
              </a:rPr>
              <a:t>I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nfants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cry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of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fear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,</a:t>
            </a:r>
            <a:br>
              <a:rPr lang="tr-TR" sz="1700" b="0" i="0" dirty="0">
                <a:solidFill>
                  <a:srgbClr val="000000"/>
                </a:solidFill>
                <a:effectLst/>
              </a:rPr>
            </a:br>
            <a:r>
              <a:rPr lang="tr-TR" sz="1700" b="0" i="0" dirty="0" err="1">
                <a:solidFill>
                  <a:srgbClr val="000000"/>
                </a:solidFill>
                <a:effectLst/>
              </a:rPr>
              <a:t>In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every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voice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: in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every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ban,</a:t>
            </a:r>
            <a:br>
              <a:rPr lang="tr-TR" sz="1700" b="0" i="0" dirty="0">
                <a:solidFill>
                  <a:srgbClr val="000000"/>
                </a:solidFill>
                <a:effectLst/>
              </a:rPr>
            </a:br>
            <a:r>
              <a:rPr lang="tr-TR" sz="1700" b="0" i="0" dirty="0" err="1">
                <a:solidFill>
                  <a:srgbClr val="000000"/>
                </a:solidFill>
                <a:effectLst/>
              </a:rPr>
              <a:t>The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1700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mind-forg'd</a:t>
            </a:r>
            <a:r>
              <a:rPr lang="tr-TR" sz="17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 </a:t>
            </a:r>
            <a:r>
              <a:rPr lang="tr-TR" sz="1700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manacles</a:t>
            </a:r>
            <a:r>
              <a:rPr lang="tr-TR" sz="17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 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I </a:t>
            </a:r>
            <a:r>
              <a:rPr lang="tr-TR" sz="1700" b="0" i="0" dirty="0" err="1">
                <a:solidFill>
                  <a:srgbClr val="000000"/>
                </a:solidFill>
                <a:effectLst/>
              </a:rPr>
              <a:t>hear</a:t>
            </a:r>
            <a:r>
              <a:rPr lang="tr-TR" sz="1700" b="0" i="0" dirty="0">
                <a:solidFill>
                  <a:srgbClr val="000000"/>
                </a:solidFill>
                <a:effectLst/>
              </a:rPr>
              <a:t> </a:t>
            </a:r>
          </a:p>
          <a:p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DCA669D-C086-45DA-7568-1E8C44E6DEB1}"/>
              </a:ext>
            </a:extLst>
          </p:cNvPr>
          <p:cNvSpPr txBox="1"/>
          <p:nvPr/>
        </p:nvSpPr>
        <p:spPr>
          <a:xfrm>
            <a:off x="4604542" y="1690688"/>
            <a:ext cx="415131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How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Chimney-sweepers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cry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Every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blackning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adobe-garamond-pro"/>
              </a:rPr>
              <a:t>Church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adobe-garamond-pro"/>
              </a:rPr>
              <a:t>appalls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 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hapless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Soldiers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sigh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00FF"/>
                </a:highlight>
                <a:latin typeface="adobe-garamond-pro"/>
              </a:rPr>
              <a:t>Runs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00FF"/>
                </a:highlight>
                <a:latin typeface="adobe-garamond-pro"/>
              </a:rPr>
              <a:t> in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00FF"/>
                </a:highlight>
                <a:latin typeface="adobe-garamond-pro"/>
              </a:rPr>
              <a:t>blood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00FF"/>
                </a:highlight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00FF"/>
                </a:highlight>
                <a:latin typeface="adobe-garamond-pro"/>
              </a:rPr>
              <a:t>down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00FF"/>
                </a:highlight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00FF"/>
                </a:highlight>
                <a:latin typeface="adobe-garamond-pro"/>
              </a:rPr>
              <a:t>Palace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00FF"/>
                </a:highlight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00FF"/>
                </a:highlight>
                <a:latin typeface="adobe-garamond-pro"/>
              </a:rPr>
              <a:t>w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alls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endParaRPr lang="tr-TR" b="0" i="0" dirty="0">
              <a:solidFill>
                <a:srgbClr val="000000"/>
              </a:solidFill>
              <a:effectLst/>
              <a:latin typeface="adobe-garamond-pro"/>
            </a:endParaRPr>
          </a:p>
          <a:p>
            <a:pPr algn="l" fontAlgn="base"/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But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most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thro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'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midnight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streets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I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hear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How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youthful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Harlots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curse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Blasts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new-born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Infants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tear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blights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with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plagues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92D05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92D05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92D050"/>
                </a:solidFill>
                <a:effectLst/>
                <a:latin typeface="adobe-garamond-pro"/>
              </a:rPr>
              <a:t>Marriage</a:t>
            </a:r>
            <a:r>
              <a:rPr lang="tr-TR" b="0" i="0" dirty="0">
                <a:solidFill>
                  <a:srgbClr val="92D05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92D050"/>
                </a:solidFill>
                <a:effectLst/>
                <a:latin typeface="adobe-garamond-pro"/>
              </a:rPr>
              <a:t>hearse</a:t>
            </a:r>
            <a:endParaRPr lang="tr-TR" b="0" i="0" dirty="0">
              <a:solidFill>
                <a:srgbClr val="92D050"/>
              </a:solidFill>
              <a:effectLst/>
              <a:latin typeface="adobe-garamond-pro"/>
            </a:endParaRPr>
          </a:p>
        </p:txBody>
      </p:sp>
      <p:pic>
        <p:nvPicPr>
          <p:cNvPr id="1026" name="Picture 2" descr="London (William Blake poem) - Wikipedia">
            <a:extLst>
              <a:ext uri="{FF2B5EF4-FFF2-40B4-BE49-F238E27FC236}">
                <a16:creationId xmlns:a16="http://schemas.microsoft.com/office/drawing/2014/main" id="{ACA4327F-8B13-4020-FCD0-D6A1B88FB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213" y="1027905"/>
            <a:ext cx="3344862" cy="534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512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1655</Words>
  <Application>Microsoft Macintosh PowerPoint</Application>
  <PresentationFormat>Geniş ekran</PresentationFormat>
  <Paragraphs>158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21" baseType="lpstr">
      <vt:lpstr>adobe-garamond-pro</vt:lpstr>
      <vt:lpstr>Arial</vt:lpstr>
      <vt:lpstr>Calibri</vt:lpstr>
      <vt:lpstr>Calibri Light</vt:lpstr>
      <vt:lpstr>Chalkboard SE</vt:lpstr>
      <vt:lpstr>inherit</vt:lpstr>
      <vt:lpstr>Söhne</vt:lpstr>
      <vt:lpstr>Tate regular</vt:lpstr>
      <vt:lpstr>Office Theme</vt:lpstr>
      <vt:lpstr>William Blake Songs of Innocence and Experience</vt:lpstr>
      <vt:lpstr>William Blake 1757-1827</vt:lpstr>
      <vt:lpstr>Songs of Innocence and of Experience</vt:lpstr>
      <vt:lpstr>From Songs of Innocence</vt:lpstr>
      <vt:lpstr>PowerPoint Sunusu</vt:lpstr>
      <vt:lpstr>The Lamb</vt:lpstr>
      <vt:lpstr>PowerPoint Sunusu</vt:lpstr>
      <vt:lpstr>SONGS OF INNOCENCE: THE CHIMNEY SWEEPER</vt:lpstr>
      <vt:lpstr>SONGS OF EXPERIENCE</vt:lpstr>
      <vt:lpstr>SONGS OF EXPERIENCE: THE TYGER  </vt:lpstr>
      <vt:lpstr>SONGS OF EXPERIENCE: THE CHIMNEY SWEEPER</vt:lpstr>
      <vt:lpstr>                      LONDON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William Blake Songs of Innocence and Experience</dc:title>
  <dc:creator>Mustafa</dc:creator>
  <cp:lastModifiedBy>Pelin Gölcük MİRZA</cp:lastModifiedBy>
  <cp:revision>32</cp:revision>
  <dcterms:created xsi:type="dcterms:W3CDTF">2022-03-05T20:25:12Z</dcterms:created>
  <dcterms:modified xsi:type="dcterms:W3CDTF">2024-03-05T07:59:09Z</dcterms:modified>
</cp:coreProperties>
</file>